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3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80" r:id="rId2"/>
    <p:sldMasterId id="2147483695" r:id="rId3"/>
    <p:sldMasterId id="2147483707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0" r:id="rId9"/>
    <p:sldId id="266" r:id="rId10"/>
    <p:sldId id="261" r:id="rId11"/>
    <p:sldId id="262" r:id="rId12"/>
    <p:sldId id="263" r:id="rId13"/>
    <p:sldId id="264" r:id="rId14"/>
    <p:sldId id="265" r:id="rId15"/>
  </p:sldIdLst>
  <p:sldSz cx="12192000" cy="6858000"/>
  <p:notesSz cx="6858000" cy="9144000"/>
  <p:embeddedFontLst>
    <p:embeddedFont>
      <p:font typeface="Archivo Black" panose="020B0604020202020204" charset="0"/>
      <p:regular r:id="rId17"/>
    </p:embeddedFont>
    <p:embeddedFont>
      <p:font typeface="Poppins" panose="00000500000000000000" pitchFamily="2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Source Sans Pro" panose="020B0503030403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960">
          <p15:clr>
            <a:srgbClr val="9AA0A6"/>
          </p15:clr>
        </p15:guide>
        <p15:guide id="2" pos="2947">
          <p15:clr>
            <a:srgbClr val="9AA0A6"/>
          </p15:clr>
        </p15:guide>
        <p15:guide id="3" orient="horz" pos="1265">
          <p15:clr>
            <a:srgbClr val="9AA0A6"/>
          </p15:clr>
        </p15:guide>
        <p15:guide id="4" orient="horz" pos="3266">
          <p15:clr>
            <a:srgbClr val="9AA0A6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jUs/LkvBnWqEj/J7NXrERucKzN4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>
        <p:guide orient="horz" pos="3960"/>
        <p:guide pos="2947"/>
        <p:guide orient="horz" pos="1265"/>
        <p:guide orient="horz" pos="326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32" Type="http://customschemas.google.com/relationships/presentationmetadata" Target="meta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6" name="Google Shape;64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3" name="Google Shape;65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5" name="Google Shape;56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7" name="Google Shape;58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588" name="Google Shape;58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7" name="Google Shape;59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598" name="Google Shape;59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6" name="Google Shape;60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607" name="Google Shape;607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6" name="Google Shape;60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07" name="Google Shape;607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56339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6" name="Google Shape;61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17" name="Google Shape;61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24" name="Google Shape;62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6" name="Google Shape;63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637" name="Google Shape;637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2"/>
          <p:cNvSpPr/>
          <p:nvPr/>
        </p:nvSpPr>
        <p:spPr>
          <a:xfrm>
            <a:off x="11228717" y="-10211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2"/>
          <p:cNvSpPr/>
          <p:nvPr/>
        </p:nvSpPr>
        <p:spPr>
          <a:xfrm>
            <a:off x="10353017" y="-1908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2"/>
          <p:cNvSpPr/>
          <p:nvPr/>
        </p:nvSpPr>
        <p:spPr>
          <a:xfrm>
            <a:off x="114858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2"/>
          <p:cNvSpPr/>
          <p:nvPr/>
        </p:nvSpPr>
        <p:spPr>
          <a:xfrm>
            <a:off x="-204617" y="6485800"/>
            <a:ext cx="680100" cy="6801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8"/>
          <p:cNvSpPr txBox="1">
            <a:spLocks noGrp="1"/>
          </p:cNvSpPr>
          <p:nvPr>
            <p:ph type="title"/>
          </p:nvPr>
        </p:nvSpPr>
        <p:spPr>
          <a:xfrm>
            <a:off x="928800" y="1644233"/>
            <a:ext cx="44547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subTitle" idx="1"/>
          </p:nvPr>
        </p:nvSpPr>
        <p:spPr>
          <a:xfrm>
            <a:off x="928800" y="3737433"/>
            <a:ext cx="44547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body" idx="2"/>
          </p:nvPr>
        </p:nvSpPr>
        <p:spPr>
          <a:xfrm>
            <a:off x="6950000" y="965433"/>
            <a:ext cx="44547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22" name="Google Shape;122;p28"/>
          <p:cNvSpPr/>
          <p:nvPr/>
        </p:nvSpPr>
        <p:spPr>
          <a:xfrm rot="10800000" flipH="1">
            <a:off x="-1871000" y="-22036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8"/>
          <p:cNvSpPr/>
          <p:nvPr/>
        </p:nvSpPr>
        <p:spPr>
          <a:xfrm rot="10800000" flipH="1">
            <a:off x="-388583" y="12693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>
            <a:spLocks noGrp="1"/>
          </p:cNvSpPr>
          <p:nvPr>
            <p:ph type="title"/>
          </p:nvPr>
        </p:nvSpPr>
        <p:spPr>
          <a:xfrm>
            <a:off x="2565200" y="796567"/>
            <a:ext cx="7061700" cy="13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126" name="Google Shape;126;p29"/>
          <p:cNvSpPr/>
          <p:nvPr/>
        </p:nvSpPr>
        <p:spPr>
          <a:xfrm rot="10800000" flipH="1">
            <a:off x="11235400" y="-22036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9"/>
          <p:cNvSpPr/>
          <p:nvPr/>
        </p:nvSpPr>
        <p:spPr>
          <a:xfrm rot="10800000" flipH="1">
            <a:off x="11900550" y="12693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9"/>
          <p:cNvSpPr/>
          <p:nvPr/>
        </p:nvSpPr>
        <p:spPr>
          <a:xfrm rot="10800000" flipH="1">
            <a:off x="-1871000" y="-22036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9"/>
          <p:cNvSpPr/>
          <p:nvPr/>
        </p:nvSpPr>
        <p:spPr>
          <a:xfrm rot="10800000" flipH="1">
            <a:off x="-388583" y="12693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0"/>
          <p:cNvSpPr txBox="1">
            <a:spLocks noGrp="1"/>
          </p:cNvSpPr>
          <p:nvPr>
            <p:ph type="title" hasCustomPrompt="1"/>
          </p:nvPr>
        </p:nvSpPr>
        <p:spPr>
          <a:xfrm>
            <a:off x="1742800" y="2071083"/>
            <a:ext cx="8706300" cy="18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2" name="Google Shape;132;p30"/>
          <p:cNvSpPr txBox="1">
            <a:spLocks noGrp="1"/>
          </p:cNvSpPr>
          <p:nvPr>
            <p:ph type="subTitle" idx="1"/>
          </p:nvPr>
        </p:nvSpPr>
        <p:spPr>
          <a:xfrm>
            <a:off x="3205400" y="4022917"/>
            <a:ext cx="5781300" cy="7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3" name="Google Shape;133;p30"/>
          <p:cNvSpPr/>
          <p:nvPr/>
        </p:nvSpPr>
        <p:spPr>
          <a:xfrm rot="10800000" flipH="1">
            <a:off x="11232000" y="-3242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30"/>
          <p:cNvSpPr/>
          <p:nvPr/>
        </p:nvSpPr>
        <p:spPr>
          <a:xfrm rot="10800000" flipH="1">
            <a:off x="7753800" y="60771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30"/>
          <p:cNvSpPr/>
          <p:nvPr/>
        </p:nvSpPr>
        <p:spPr>
          <a:xfrm rot="10800000" flipH="1">
            <a:off x="11081000" y="62179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0"/>
          <p:cNvSpPr/>
          <p:nvPr/>
        </p:nvSpPr>
        <p:spPr>
          <a:xfrm rot="10800000" flipH="1">
            <a:off x="-172800" y="-3242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0"/>
          <p:cNvSpPr/>
          <p:nvPr/>
        </p:nvSpPr>
        <p:spPr>
          <a:xfrm rot="10800000" flipH="1">
            <a:off x="-1728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" name="Google Shape;138;p30"/>
          <p:cNvGrpSpPr/>
          <p:nvPr/>
        </p:nvGrpSpPr>
        <p:grpSpPr>
          <a:xfrm>
            <a:off x="148912" y="1586248"/>
            <a:ext cx="2149060" cy="3685329"/>
            <a:chOff x="587948" y="1365933"/>
            <a:chExt cx="1611835" cy="2764066"/>
          </a:xfrm>
        </p:grpSpPr>
        <p:sp>
          <p:nvSpPr>
            <p:cNvPr id="139" name="Google Shape;139;p30"/>
            <p:cNvSpPr/>
            <p:nvPr/>
          </p:nvSpPr>
          <p:spPr>
            <a:xfrm>
              <a:off x="587948" y="2605392"/>
              <a:ext cx="185307" cy="175862"/>
            </a:xfrm>
            <a:custGeom>
              <a:avLst/>
              <a:gdLst/>
              <a:ahLst/>
              <a:cxnLst/>
              <a:rect l="l" t="t" r="r" b="b"/>
              <a:pathLst>
                <a:path w="5238" h="4971" extrusionOk="0">
                  <a:moveTo>
                    <a:pt x="2636" y="1"/>
                  </a:moveTo>
                  <a:lnTo>
                    <a:pt x="1802" y="1635"/>
                  </a:lnTo>
                  <a:lnTo>
                    <a:pt x="1" y="1902"/>
                  </a:lnTo>
                  <a:lnTo>
                    <a:pt x="1302" y="3170"/>
                  </a:lnTo>
                  <a:lnTo>
                    <a:pt x="1001" y="4971"/>
                  </a:lnTo>
                  <a:lnTo>
                    <a:pt x="2636" y="4137"/>
                  </a:lnTo>
                  <a:lnTo>
                    <a:pt x="4237" y="4971"/>
                  </a:lnTo>
                  <a:lnTo>
                    <a:pt x="3937" y="3170"/>
                  </a:lnTo>
                  <a:lnTo>
                    <a:pt x="5238" y="1902"/>
                  </a:lnTo>
                  <a:lnTo>
                    <a:pt x="3437" y="1635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30"/>
            <p:cNvSpPr/>
            <p:nvPr/>
          </p:nvSpPr>
          <p:spPr>
            <a:xfrm>
              <a:off x="1341734" y="16508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30"/>
            <p:cNvSpPr/>
            <p:nvPr/>
          </p:nvSpPr>
          <p:spPr>
            <a:xfrm>
              <a:off x="1990832" y="4061508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0"/>
            <p:cNvSpPr/>
            <p:nvPr/>
          </p:nvSpPr>
          <p:spPr>
            <a:xfrm>
              <a:off x="1114309" y="33272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0"/>
            <p:cNvSpPr/>
            <p:nvPr/>
          </p:nvSpPr>
          <p:spPr>
            <a:xfrm>
              <a:off x="2128957" y="1365933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" name="Google Shape;144;p30"/>
          <p:cNvGrpSpPr/>
          <p:nvPr/>
        </p:nvGrpSpPr>
        <p:grpSpPr>
          <a:xfrm flipH="1">
            <a:off x="9894037" y="1586248"/>
            <a:ext cx="2149060" cy="3685329"/>
            <a:chOff x="587948" y="1365933"/>
            <a:chExt cx="1611835" cy="2764066"/>
          </a:xfrm>
        </p:grpSpPr>
        <p:sp>
          <p:nvSpPr>
            <p:cNvPr id="145" name="Google Shape;145;p30"/>
            <p:cNvSpPr/>
            <p:nvPr/>
          </p:nvSpPr>
          <p:spPr>
            <a:xfrm>
              <a:off x="587948" y="2605392"/>
              <a:ext cx="185307" cy="175862"/>
            </a:xfrm>
            <a:custGeom>
              <a:avLst/>
              <a:gdLst/>
              <a:ahLst/>
              <a:cxnLst/>
              <a:rect l="l" t="t" r="r" b="b"/>
              <a:pathLst>
                <a:path w="5238" h="4971" extrusionOk="0">
                  <a:moveTo>
                    <a:pt x="2636" y="1"/>
                  </a:moveTo>
                  <a:lnTo>
                    <a:pt x="1802" y="1635"/>
                  </a:lnTo>
                  <a:lnTo>
                    <a:pt x="1" y="1902"/>
                  </a:lnTo>
                  <a:lnTo>
                    <a:pt x="1302" y="3170"/>
                  </a:lnTo>
                  <a:lnTo>
                    <a:pt x="1001" y="4971"/>
                  </a:lnTo>
                  <a:lnTo>
                    <a:pt x="2636" y="4137"/>
                  </a:lnTo>
                  <a:lnTo>
                    <a:pt x="4237" y="4971"/>
                  </a:lnTo>
                  <a:lnTo>
                    <a:pt x="3937" y="3170"/>
                  </a:lnTo>
                  <a:lnTo>
                    <a:pt x="5238" y="1902"/>
                  </a:lnTo>
                  <a:lnTo>
                    <a:pt x="3437" y="1635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0"/>
            <p:cNvSpPr/>
            <p:nvPr/>
          </p:nvSpPr>
          <p:spPr>
            <a:xfrm>
              <a:off x="1341734" y="16508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0"/>
            <p:cNvSpPr/>
            <p:nvPr/>
          </p:nvSpPr>
          <p:spPr>
            <a:xfrm>
              <a:off x="1990832" y="4061508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0"/>
            <p:cNvSpPr/>
            <p:nvPr/>
          </p:nvSpPr>
          <p:spPr>
            <a:xfrm>
              <a:off x="1114309" y="33272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0"/>
            <p:cNvSpPr/>
            <p:nvPr/>
          </p:nvSpPr>
          <p:spPr>
            <a:xfrm>
              <a:off x="2128957" y="1365933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3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153" name="Google Shape;153;p32"/>
          <p:cNvSpPr txBox="1">
            <a:spLocks noGrp="1"/>
          </p:cNvSpPr>
          <p:nvPr>
            <p:ph type="body" idx="1"/>
          </p:nvPr>
        </p:nvSpPr>
        <p:spPr>
          <a:xfrm>
            <a:off x="960000" y="1776867"/>
            <a:ext cx="10272000" cy="43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54" name="Google Shape;154;p32"/>
          <p:cNvSpPr/>
          <p:nvPr/>
        </p:nvSpPr>
        <p:spPr>
          <a:xfrm flipH="1">
            <a:off x="10990700" y="57073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32"/>
          <p:cNvSpPr/>
          <p:nvPr/>
        </p:nvSpPr>
        <p:spPr>
          <a:xfrm flipH="1">
            <a:off x="-287433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32"/>
          <p:cNvSpPr/>
          <p:nvPr/>
        </p:nvSpPr>
        <p:spPr>
          <a:xfrm flipH="1">
            <a:off x="-1384733" y="-23722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32"/>
          <p:cNvSpPr/>
          <p:nvPr/>
        </p:nvSpPr>
        <p:spPr>
          <a:xfrm flipH="1">
            <a:off x="-292533" y="1153767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32"/>
          <p:cNvSpPr/>
          <p:nvPr/>
        </p:nvSpPr>
        <p:spPr>
          <a:xfrm flipH="1">
            <a:off x="10437267" y="-319433"/>
            <a:ext cx="680100" cy="6801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2"/>
          <p:cNvSpPr/>
          <p:nvPr/>
        </p:nvSpPr>
        <p:spPr>
          <a:xfrm flipH="1">
            <a:off x="11117367" y="-1778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162" name="Google Shape;162;p33"/>
          <p:cNvSpPr txBox="1">
            <a:spLocks noGrp="1"/>
          </p:cNvSpPr>
          <p:nvPr>
            <p:ph type="title" idx="2"/>
          </p:nvPr>
        </p:nvSpPr>
        <p:spPr>
          <a:xfrm>
            <a:off x="960000" y="2016733"/>
            <a:ext cx="14253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33"/>
          <p:cNvSpPr txBox="1">
            <a:spLocks noGrp="1"/>
          </p:cNvSpPr>
          <p:nvPr>
            <p:ph type="subTitle" idx="1"/>
          </p:nvPr>
        </p:nvSpPr>
        <p:spPr>
          <a:xfrm>
            <a:off x="2410700" y="2016733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33"/>
          <p:cNvSpPr txBox="1">
            <a:spLocks noGrp="1"/>
          </p:cNvSpPr>
          <p:nvPr>
            <p:ph type="subTitle" idx="3"/>
          </p:nvPr>
        </p:nvSpPr>
        <p:spPr>
          <a:xfrm>
            <a:off x="2410700" y="2475933"/>
            <a:ext cx="2819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cxnSp>
        <p:nvCxnSpPr>
          <p:cNvPr id="165" name="Google Shape;165;p33"/>
          <p:cNvCxnSpPr/>
          <p:nvPr/>
        </p:nvCxnSpPr>
        <p:spPr>
          <a:xfrm>
            <a:off x="1061600" y="3009133"/>
            <a:ext cx="11328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6" name="Google Shape;166;p33"/>
          <p:cNvSpPr txBox="1">
            <a:spLocks noGrp="1"/>
          </p:cNvSpPr>
          <p:nvPr>
            <p:ph type="title" idx="4"/>
          </p:nvPr>
        </p:nvSpPr>
        <p:spPr>
          <a:xfrm>
            <a:off x="960000" y="3567300"/>
            <a:ext cx="14253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33"/>
          <p:cNvSpPr txBox="1">
            <a:spLocks noGrp="1"/>
          </p:cNvSpPr>
          <p:nvPr>
            <p:ph type="subTitle" idx="5"/>
          </p:nvPr>
        </p:nvSpPr>
        <p:spPr>
          <a:xfrm>
            <a:off x="2410700" y="35673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33"/>
          <p:cNvSpPr txBox="1">
            <a:spLocks noGrp="1"/>
          </p:cNvSpPr>
          <p:nvPr>
            <p:ph type="subTitle" idx="6"/>
          </p:nvPr>
        </p:nvSpPr>
        <p:spPr>
          <a:xfrm>
            <a:off x="2410700" y="4026500"/>
            <a:ext cx="2819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cxnSp>
        <p:nvCxnSpPr>
          <p:cNvPr id="169" name="Google Shape;169;p33"/>
          <p:cNvCxnSpPr/>
          <p:nvPr/>
        </p:nvCxnSpPr>
        <p:spPr>
          <a:xfrm>
            <a:off x="1061600" y="4559700"/>
            <a:ext cx="11328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0" name="Google Shape;170;p33"/>
          <p:cNvSpPr txBox="1">
            <a:spLocks noGrp="1"/>
          </p:cNvSpPr>
          <p:nvPr>
            <p:ph type="title" idx="7"/>
          </p:nvPr>
        </p:nvSpPr>
        <p:spPr>
          <a:xfrm>
            <a:off x="960000" y="5117867"/>
            <a:ext cx="14253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33"/>
          <p:cNvSpPr txBox="1">
            <a:spLocks noGrp="1"/>
          </p:cNvSpPr>
          <p:nvPr>
            <p:ph type="subTitle" idx="8"/>
          </p:nvPr>
        </p:nvSpPr>
        <p:spPr>
          <a:xfrm>
            <a:off x="2410700" y="5117867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33"/>
          <p:cNvSpPr txBox="1">
            <a:spLocks noGrp="1"/>
          </p:cNvSpPr>
          <p:nvPr>
            <p:ph type="subTitle" idx="9"/>
          </p:nvPr>
        </p:nvSpPr>
        <p:spPr>
          <a:xfrm>
            <a:off x="2410700" y="5577067"/>
            <a:ext cx="2819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cxnSp>
        <p:nvCxnSpPr>
          <p:cNvPr id="173" name="Google Shape;173;p33"/>
          <p:cNvCxnSpPr/>
          <p:nvPr/>
        </p:nvCxnSpPr>
        <p:spPr>
          <a:xfrm>
            <a:off x="1061600" y="6110267"/>
            <a:ext cx="11328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4" name="Google Shape;174;p33"/>
          <p:cNvSpPr txBox="1">
            <a:spLocks noGrp="1"/>
          </p:cNvSpPr>
          <p:nvPr>
            <p:ph type="title" idx="13"/>
          </p:nvPr>
        </p:nvSpPr>
        <p:spPr>
          <a:xfrm>
            <a:off x="6543300" y="2016733"/>
            <a:ext cx="14253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subTitle" idx="14"/>
          </p:nvPr>
        </p:nvSpPr>
        <p:spPr>
          <a:xfrm>
            <a:off x="7994000" y="2016733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subTitle" idx="15"/>
          </p:nvPr>
        </p:nvSpPr>
        <p:spPr>
          <a:xfrm>
            <a:off x="7994000" y="2475933"/>
            <a:ext cx="2819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cxnSp>
        <p:nvCxnSpPr>
          <p:cNvPr id="177" name="Google Shape;177;p33"/>
          <p:cNvCxnSpPr/>
          <p:nvPr/>
        </p:nvCxnSpPr>
        <p:spPr>
          <a:xfrm>
            <a:off x="6644900" y="3009133"/>
            <a:ext cx="11328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8" name="Google Shape;178;p33"/>
          <p:cNvSpPr txBox="1">
            <a:spLocks noGrp="1"/>
          </p:cNvSpPr>
          <p:nvPr>
            <p:ph type="title" idx="16"/>
          </p:nvPr>
        </p:nvSpPr>
        <p:spPr>
          <a:xfrm>
            <a:off x="6543300" y="3567300"/>
            <a:ext cx="14253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33"/>
          <p:cNvSpPr txBox="1">
            <a:spLocks noGrp="1"/>
          </p:cNvSpPr>
          <p:nvPr>
            <p:ph type="subTitle" idx="17"/>
          </p:nvPr>
        </p:nvSpPr>
        <p:spPr>
          <a:xfrm>
            <a:off x="7994000" y="35673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33"/>
          <p:cNvSpPr txBox="1">
            <a:spLocks noGrp="1"/>
          </p:cNvSpPr>
          <p:nvPr>
            <p:ph type="subTitle" idx="18"/>
          </p:nvPr>
        </p:nvSpPr>
        <p:spPr>
          <a:xfrm>
            <a:off x="7994000" y="4026500"/>
            <a:ext cx="2819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cxnSp>
        <p:nvCxnSpPr>
          <p:cNvPr id="181" name="Google Shape;181;p33"/>
          <p:cNvCxnSpPr/>
          <p:nvPr/>
        </p:nvCxnSpPr>
        <p:spPr>
          <a:xfrm>
            <a:off x="6644900" y="4559700"/>
            <a:ext cx="11328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2" name="Google Shape;182;p33"/>
          <p:cNvSpPr txBox="1">
            <a:spLocks noGrp="1"/>
          </p:cNvSpPr>
          <p:nvPr>
            <p:ph type="title" idx="19"/>
          </p:nvPr>
        </p:nvSpPr>
        <p:spPr>
          <a:xfrm>
            <a:off x="6543300" y="5117867"/>
            <a:ext cx="14253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33"/>
          <p:cNvSpPr txBox="1">
            <a:spLocks noGrp="1"/>
          </p:cNvSpPr>
          <p:nvPr>
            <p:ph type="subTitle" idx="20"/>
          </p:nvPr>
        </p:nvSpPr>
        <p:spPr>
          <a:xfrm>
            <a:off x="7994000" y="5117867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33"/>
          <p:cNvSpPr txBox="1">
            <a:spLocks noGrp="1"/>
          </p:cNvSpPr>
          <p:nvPr>
            <p:ph type="subTitle" idx="21"/>
          </p:nvPr>
        </p:nvSpPr>
        <p:spPr>
          <a:xfrm>
            <a:off x="7994000" y="5577067"/>
            <a:ext cx="2819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cxnSp>
        <p:nvCxnSpPr>
          <p:cNvPr id="185" name="Google Shape;185;p33"/>
          <p:cNvCxnSpPr/>
          <p:nvPr/>
        </p:nvCxnSpPr>
        <p:spPr>
          <a:xfrm>
            <a:off x="6644900" y="6110267"/>
            <a:ext cx="11328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6" name="Google Shape;186;p33"/>
          <p:cNvSpPr/>
          <p:nvPr/>
        </p:nvSpPr>
        <p:spPr>
          <a:xfrm>
            <a:off x="11463400" y="6383367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3"/>
          <p:cNvSpPr/>
          <p:nvPr/>
        </p:nvSpPr>
        <p:spPr>
          <a:xfrm>
            <a:off x="9924000" y="-2203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3"/>
          <p:cNvSpPr/>
          <p:nvPr/>
        </p:nvSpPr>
        <p:spPr>
          <a:xfrm>
            <a:off x="-1986633" y="-20651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3"/>
          <p:cNvSpPr/>
          <p:nvPr/>
        </p:nvSpPr>
        <p:spPr>
          <a:xfrm>
            <a:off x="11689800" y="1356967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3"/>
          <p:cNvSpPr/>
          <p:nvPr/>
        </p:nvSpPr>
        <p:spPr>
          <a:xfrm>
            <a:off x="-206233" y="6487767"/>
            <a:ext cx="680100" cy="6801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193" name="Google Shape;193;p34"/>
          <p:cNvSpPr txBox="1">
            <a:spLocks noGrp="1"/>
          </p:cNvSpPr>
          <p:nvPr>
            <p:ph type="subTitle" idx="1"/>
          </p:nvPr>
        </p:nvSpPr>
        <p:spPr>
          <a:xfrm>
            <a:off x="960000" y="3744533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34"/>
          <p:cNvSpPr txBox="1">
            <a:spLocks noGrp="1"/>
          </p:cNvSpPr>
          <p:nvPr>
            <p:ph type="subTitle" idx="2"/>
          </p:nvPr>
        </p:nvSpPr>
        <p:spPr>
          <a:xfrm>
            <a:off x="1169400" y="4203733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4"/>
          <p:cNvSpPr txBox="1">
            <a:spLocks noGrp="1"/>
          </p:cNvSpPr>
          <p:nvPr>
            <p:ph type="subTitle" idx="3"/>
          </p:nvPr>
        </p:nvSpPr>
        <p:spPr>
          <a:xfrm>
            <a:off x="4477000" y="3744533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34"/>
          <p:cNvSpPr txBox="1">
            <a:spLocks noGrp="1"/>
          </p:cNvSpPr>
          <p:nvPr>
            <p:ph type="subTitle" idx="4"/>
          </p:nvPr>
        </p:nvSpPr>
        <p:spPr>
          <a:xfrm>
            <a:off x="4686400" y="4203733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4"/>
          <p:cNvSpPr txBox="1">
            <a:spLocks noGrp="1"/>
          </p:cNvSpPr>
          <p:nvPr>
            <p:ph type="subTitle" idx="5"/>
          </p:nvPr>
        </p:nvSpPr>
        <p:spPr>
          <a:xfrm>
            <a:off x="7994000" y="3744533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4"/>
          <p:cNvSpPr txBox="1">
            <a:spLocks noGrp="1"/>
          </p:cNvSpPr>
          <p:nvPr>
            <p:ph type="subTitle" idx="6"/>
          </p:nvPr>
        </p:nvSpPr>
        <p:spPr>
          <a:xfrm>
            <a:off x="8203400" y="4203733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4"/>
          <p:cNvSpPr/>
          <p:nvPr/>
        </p:nvSpPr>
        <p:spPr>
          <a:xfrm>
            <a:off x="-238800" y="1209433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4"/>
          <p:cNvSpPr/>
          <p:nvPr/>
        </p:nvSpPr>
        <p:spPr>
          <a:xfrm>
            <a:off x="-2129067" y="-22413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4"/>
          <p:cNvSpPr/>
          <p:nvPr/>
        </p:nvSpPr>
        <p:spPr>
          <a:xfrm rot="10800000">
            <a:off x="11750700" y="51754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4"/>
          <p:cNvSpPr/>
          <p:nvPr/>
        </p:nvSpPr>
        <p:spPr>
          <a:xfrm rot="10800000">
            <a:off x="10993767" y="5978933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4"/>
          <p:cNvSpPr/>
          <p:nvPr/>
        </p:nvSpPr>
        <p:spPr>
          <a:xfrm>
            <a:off x="11232000" y="-4128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4"/>
          <p:cNvSpPr/>
          <p:nvPr/>
        </p:nvSpPr>
        <p:spPr>
          <a:xfrm>
            <a:off x="-210067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bg>
      <p:bgPr>
        <a:solidFill>
          <a:schemeClr val="lt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/>
          <p:nvPr/>
        </p:nvSpPr>
        <p:spPr>
          <a:xfrm>
            <a:off x="-1935833" y="55549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5"/>
          <p:cNvSpPr txBox="1">
            <a:spLocks noGrp="1"/>
          </p:cNvSpPr>
          <p:nvPr>
            <p:ph type="title"/>
          </p:nvPr>
        </p:nvSpPr>
        <p:spPr>
          <a:xfrm>
            <a:off x="3870200" y="4791300"/>
            <a:ext cx="4451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08" name="Google Shape;208;p35"/>
          <p:cNvSpPr txBox="1">
            <a:spLocks noGrp="1"/>
          </p:cNvSpPr>
          <p:nvPr>
            <p:ph type="subTitle" idx="1"/>
          </p:nvPr>
        </p:nvSpPr>
        <p:spPr>
          <a:xfrm>
            <a:off x="2513200" y="2213567"/>
            <a:ext cx="7165500" cy="25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  <p:sp>
        <p:nvSpPr>
          <p:cNvPr id="209" name="Google Shape;209;p35"/>
          <p:cNvSpPr/>
          <p:nvPr/>
        </p:nvSpPr>
        <p:spPr>
          <a:xfrm>
            <a:off x="112320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5"/>
          <p:cNvSpPr/>
          <p:nvPr/>
        </p:nvSpPr>
        <p:spPr>
          <a:xfrm>
            <a:off x="9924000" y="-2203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5"/>
          <p:cNvSpPr/>
          <p:nvPr/>
        </p:nvSpPr>
        <p:spPr>
          <a:xfrm>
            <a:off x="11689800" y="1356967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5"/>
          <p:cNvSpPr/>
          <p:nvPr/>
        </p:nvSpPr>
        <p:spPr>
          <a:xfrm>
            <a:off x="960000" y="-319433"/>
            <a:ext cx="680100" cy="6801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5"/>
          <p:cNvSpPr/>
          <p:nvPr/>
        </p:nvSpPr>
        <p:spPr>
          <a:xfrm>
            <a:off x="-172800" y="-1778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4" name="Google Shape;214;p35"/>
          <p:cNvGrpSpPr/>
          <p:nvPr/>
        </p:nvGrpSpPr>
        <p:grpSpPr>
          <a:xfrm>
            <a:off x="783912" y="2201121"/>
            <a:ext cx="1571207" cy="3229209"/>
            <a:chOff x="587948" y="1650882"/>
            <a:chExt cx="1178435" cy="2421967"/>
          </a:xfrm>
        </p:grpSpPr>
        <p:sp>
          <p:nvSpPr>
            <p:cNvPr id="215" name="Google Shape;215;p35"/>
            <p:cNvSpPr/>
            <p:nvPr/>
          </p:nvSpPr>
          <p:spPr>
            <a:xfrm>
              <a:off x="587948" y="2605392"/>
              <a:ext cx="185307" cy="175862"/>
            </a:xfrm>
            <a:custGeom>
              <a:avLst/>
              <a:gdLst/>
              <a:ahLst/>
              <a:cxnLst/>
              <a:rect l="l" t="t" r="r" b="b"/>
              <a:pathLst>
                <a:path w="5238" h="4971" extrusionOk="0">
                  <a:moveTo>
                    <a:pt x="2636" y="1"/>
                  </a:moveTo>
                  <a:lnTo>
                    <a:pt x="1802" y="1635"/>
                  </a:lnTo>
                  <a:lnTo>
                    <a:pt x="1" y="1902"/>
                  </a:lnTo>
                  <a:lnTo>
                    <a:pt x="1302" y="3170"/>
                  </a:lnTo>
                  <a:lnTo>
                    <a:pt x="1001" y="4971"/>
                  </a:lnTo>
                  <a:lnTo>
                    <a:pt x="2636" y="4137"/>
                  </a:lnTo>
                  <a:lnTo>
                    <a:pt x="4237" y="4971"/>
                  </a:lnTo>
                  <a:lnTo>
                    <a:pt x="3937" y="3170"/>
                  </a:lnTo>
                  <a:lnTo>
                    <a:pt x="5238" y="1902"/>
                  </a:lnTo>
                  <a:lnTo>
                    <a:pt x="3437" y="1635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35"/>
            <p:cNvSpPr/>
            <p:nvPr/>
          </p:nvSpPr>
          <p:spPr>
            <a:xfrm>
              <a:off x="1341734" y="16508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35"/>
            <p:cNvSpPr/>
            <p:nvPr/>
          </p:nvSpPr>
          <p:spPr>
            <a:xfrm>
              <a:off x="1457432" y="2537508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5"/>
            <p:cNvSpPr/>
            <p:nvPr/>
          </p:nvSpPr>
          <p:spPr>
            <a:xfrm>
              <a:off x="1114309" y="33272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5"/>
            <p:cNvSpPr/>
            <p:nvPr/>
          </p:nvSpPr>
          <p:spPr>
            <a:xfrm>
              <a:off x="1695557" y="4004358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0" name="Google Shape;220;p35"/>
          <p:cNvGrpSpPr/>
          <p:nvPr/>
        </p:nvGrpSpPr>
        <p:grpSpPr>
          <a:xfrm>
            <a:off x="9836583" y="2201121"/>
            <a:ext cx="1571206" cy="3229209"/>
            <a:chOff x="7377621" y="1650882"/>
            <a:chExt cx="1178434" cy="2421967"/>
          </a:xfrm>
        </p:grpSpPr>
        <p:sp>
          <p:nvSpPr>
            <p:cNvPr id="221" name="Google Shape;221;p35"/>
            <p:cNvSpPr/>
            <p:nvPr/>
          </p:nvSpPr>
          <p:spPr>
            <a:xfrm flipH="1">
              <a:off x="8370748" y="2605392"/>
              <a:ext cx="185307" cy="175862"/>
            </a:xfrm>
            <a:custGeom>
              <a:avLst/>
              <a:gdLst/>
              <a:ahLst/>
              <a:cxnLst/>
              <a:rect l="l" t="t" r="r" b="b"/>
              <a:pathLst>
                <a:path w="5238" h="4971" extrusionOk="0">
                  <a:moveTo>
                    <a:pt x="2636" y="1"/>
                  </a:moveTo>
                  <a:lnTo>
                    <a:pt x="1802" y="1635"/>
                  </a:lnTo>
                  <a:lnTo>
                    <a:pt x="1" y="1902"/>
                  </a:lnTo>
                  <a:lnTo>
                    <a:pt x="1302" y="3170"/>
                  </a:lnTo>
                  <a:lnTo>
                    <a:pt x="1001" y="4971"/>
                  </a:lnTo>
                  <a:lnTo>
                    <a:pt x="2636" y="4137"/>
                  </a:lnTo>
                  <a:lnTo>
                    <a:pt x="4237" y="4971"/>
                  </a:lnTo>
                  <a:lnTo>
                    <a:pt x="3937" y="3170"/>
                  </a:lnTo>
                  <a:lnTo>
                    <a:pt x="5238" y="1902"/>
                  </a:lnTo>
                  <a:lnTo>
                    <a:pt x="3437" y="1635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5"/>
            <p:cNvSpPr/>
            <p:nvPr/>
          </p:nvSpPr>
          <p:spPr>
            <a:xfrm flipH="1">
              <a:off x="7686586" y="16508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5"/>
            <p:cNvSpPr/>
            <p:nvPr/>
          </p:nvSpPr>
          <p:spPr>
            <a:xfrm flipH="1">
              <a:off x="7615746" y="2537508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35"/>
            <p:cNvSpPr/>
            <p:nvPr/>
          </p:nvSpPr>
          <p:spPr>
            <a:xfrm flipH="1">
              <a:off x="7914011" y="33272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5"/>
            <p:cNvSpPr/>
            <p:nvPr/>
          </p:nvSpPr>
          <p:spPr>
            <a:xfrm flipH="1">
              <a:off x="7377621" y="4004358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1">
  <p:cSld name="CUSTOM_2_1">
    <p:bg>
      <p:bgPr>
        <a:solidFill>
          <a:schemeClr val="lt1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6"/>
          <p:cNvSpPr txBox="1">
            <a:spLocks noGrp="1"/>
          </p:cNvSpPr>
          <p:nvPr>
            <p:ph type="title"/>
          </p:nvPr>
        </p:nvSpPr>
        <p:spPr>
          <a:xfrm>
            <a:off x="960000" y="2013646"/>
            <a:ext cx="2949300" cy="7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28" name="Google Shape;228;p36"/>
          <p:cNvSpPr txBox="1">
            <a:spLocks noGrp="1"/>
          </p:cNvSpPr>
          <p:nvPr>
            <p:ph type="subTitle" idx="1"/>
          </p:nvPr>
        </p:nvSpPr>
        <p:spPr>
          <a:xfrm>
            <a:off x="960000" y="2899154"/>
            <a:ext cx="3432900" cy="19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9" name="Google Shape;229;p36"/>
          <p:cNvSpPr/>
          <p:nvPr/>
        </p:nvSpPr>
        <p:spPr>
          <a:xfrm flipH="1">
            <a:off x="-1728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6"/>
          <p:cNvSpPr/>
          <p:nvPr/>
        </p:nvSpPr>
        <p:spPr>
          <a:xfrm flipH="1">
            <a:off x="1110900" y="-2457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6"/>
          <p:cNvSpPr/>
          <p:nvPr/>
        </p:nvSpPr>
        <p:spPr>
          <a:xfrm flipH="1">
            <a:off x="430900" y="486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6"/>
          <p:cNvSpPr/>
          <p:nvPr/>
        </p:nvSpPr>
        <p:spPr>
          <a:xfrm flipH="1">
            <a:off x="11232000" y="61380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35" name="Google Shape;235;p37"/>
          <p:cNvSpPr txBox="1">
            <a:spLocks noGrp="1"/>
          </p:cNvSpPr>
          <p:nvPr>
            <p:ph type="subTitle" idx="1"/>
          </p:nvPr>
        </p:nvSpPr>
        <p:spPr>
          <a:xfrm>
            <a:off x="960000" y="26490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subTitle" idx="2"/>
          </p:nvPr>
        </p:nvSpPr>
        <p:spPr>
          <a:xfrm>
            <a:off x="1169400" y="3108200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7"/>
          <p:cNvSpPr txBox="1">
            <a:spLocks noGrp="1"/>
          </p:cNvSpPr>
          <p:nvPr>
            <p:ph type="subTitle" idx="3"/>
          </p:nvPr>
        </p:nvSpPr>
        <p:spPr>
          <a:xfrm>
            <a:off x="4477000" y="26490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37"/>
          <p:cNvSpPr txBox="1">
            <a:spLocks noGrp="1"/>
          </p:cNvSpPr>
          <p:nvPr>
            <p:ph type="subTitle" idx="4"/>
          </p:nvPr>
        </p:nvSpPr>
        <p:spPr>
          <a:xfrm>
            <a:off x="4686400" y="3108200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7"/>
          <p:cNvSpPr txBox="1">
            <a:spLocks noGrp="1"/>
          </p:cNvSpPr>
          <p:nvPr>
            <p:ph type="subTitle" idx="5"/>
          </p:nvPr>
        </p:nvSpPr>
        <p:spPr>
          <a:xfrm>
            <a:off x="7994000" y="26490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40" name="Google Shape;240;p37"/>
          <p:cNvSpPr txBox="1">
            <a:spLocks noGrp="1"/>
          </p:cNvSpPr>
          <p:nvPr>
            <p:ph type="subTitle" idx="6"/>
          </p:nvPr>
        </p:nvSpPr>
        <p:spPr>
          <a:xfrm>
            <a:off x="8203400" y="3108200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7"/>
          <p:cNvSpPr txBox="1">
            <a:spLocks noGrp="1"/>
          </p:cNvSpPr>
          <p:nvPr>
            <p:ph type="subTitle" idx="7"/>
          </p:nvPr>
        </p:nvSpPr>
        <p:spPr>
          <a:xfrm>
            <a:off x="960000" y="49844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42" name="Google Shape;242;p37"/>
          <p:cNvSpPr txBox="1">
            <a:spLocks noGrp="1"/>
          </p:cNvSpPr>
          <p:nvPr>
            <p:ph type="subTitle" idx="8"/>
          </p:nvPr>
        </p:nvSpPr>
        <p:spPr>
          <a:xfrm>
            <a:off x="1169400" y="5443600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37"/>
          <p:cNvSpPr txBox="1">
            <a:spLocks noGrp="1"/>
          </p:cNvSpPr>
          <p:nvPr>
            <p:ph type="subTitle" idx="9"/>
          </p:nvPr>
        </p:nvSpPr>
        <p:spPr>
          <a:xfrm>
            <a:off x="4477000" y="49844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37"/>
          <p:cNvSpPr txBox="1">
            <a:spLocks noGrp="1"/>
          </p:cNvSpPr>
          <p:nvPr>
            <p:ph type="subTitle" idx="13"/>
          </p:nvPr>
        </p:nvSpPr>
        <p:spPr>
          <a:xfrm>
            <a:off x="4686400" y="5443600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37"/>
          <p:cNvSpPr txBox="1">
            <a:spLocks noGrp="1"/>
          </p:cNvSpPr>
          <p:nvPr>
            <p:ph type="subTitle" idx="14"/>
          </p:nvPr>
        </p:nvSpPr>
        <p:spPr>
          <a:xfrm>
            <a:off x="7994000" y="49844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37"/>
          <p:cNvSpPr txBox="1">
            <a:spLocks noGrp="1"/>
          </p:cNvSpPr>
          <p:nvPr>
            <p:ph type="subTitle" idx="15"/>
          </p:nvPr>
        </p:nvSpPr>
        <p:spPr>
          <a:xfrm>
            <a:off x="8203400" y="5443600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37"/>
          <p:cNvSpPr/>
          <p:nvPr/>
        </p:nvSpPr>
        <p:spPr>
          <a:xfrm>
            <a:off x="11228717" y="-10211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37"/>
          <p:cNvSpPr/>
          <p:nvPr/>
        </p:nvSpPr>
        <p:spPr>
          <a:xfrm>
            <a:off x="10353017" y="-1908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7"/>
          <p:cNvSpPr/>
          <p:nvPr/>
        </p:nvSpPr>
        <p:spPr>
          <a:xfrm flipH="1">
            <a:off x="-2364033" y="-10211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37"/>
          <p:cNvSpPr/>
          <p:nvPr/>
        </p:nvSpPr>
        <p:spPr>
          <a:xfrm flipH="1">
            <a:off x="1158867" y="-1908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7"/>
          <p:cNvSpPr/>
          <p:nvPr/>
        </p:nvSpPr>
        <p:spPr>
          <a:xfrm>
            <a:off x="112320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37"/>
          <p:cNvSpPr/>
          <p:nvPr/>
        </p:nvSpPr>
        <p:spPr>
          <a:xfrm>
            <a:off x="-1728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Agenda_GradientBG">
  <p:cSld name="2_Agenda_GradientBG">
    <p:bg>
      <p:bgPr>
        <a:solidFill>
          <a:schemeClr val="accen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ftr" idx="11"/>
          </p:nvPr>
        </p:nvSpPr>
        <p:spPr>
          <a:xfrm>
            <a:off x="7391584" y="6537399"/>
            <a:ext cx="41421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sldNum" idx="12"/>
          </p:nvPr>
        </p:nvSpPr>
        <p:spPr>
          <a:xfrm flipH="1">
            <a:off x="11617085" y="6537474"/>
            <a:ext cx="216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body" idx="1"/>
          </p:nvPr>
        </p:nvSpPr>
        <p:spPr>
          <a:xfrm>
            <a:off x="4287925" y="1695645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body" idx="2"/>
          </p:nvPr>
        </p:nvSpPr>
        <p:spPr>
          <a:xfrm>
            <a:off x="6911299" y="1695645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body" idx="3"/>
          </p:nvPr>
        </p:nvSpPr>
        <p:spPr>
          <a:xfrm>
            <a:off x="9535272" y="1695645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4"/>
          </p:nvPr>
        </p:nvSpPr>
        <p:spPr>
          <a:xfrm>
            <a:off x="4287925" y="3613748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body" idx="5"/>
          </p:nvPr>
        </p:nvSpPr>
        <p:spPr>
          <a:xfrm>
            <a:off x="6911299" y="3613748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body" idx="6"/>
          </p:nvPr>
        </p:nvSpPr>
        <p:spPr>
          <a:xfrm>
            <a:off x="9535272" y="3613748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body" idx="7"/>
          </p:nvPr>
        </p:nvSpPr>
        <p:spPr>
          <a:xfrm>
            <a:off x="4287925" y="5492059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body" idx="8"/>
          </p:nvPr>
        </p:nvSpPr>
        <p:spPr>
          <a:xfrm>
            <a:off x="6911299" y="5492059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body" idx="9"/>
          </p:nvPr>
        </p:nvSpPr>
        <p:spPr>
          <a:xfrm>
            <a:off x="9535272" y="5492059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3"/>
          </p:nvPr>
        </p:nvSpPr>
        <p:spPr>
          <a:xfrm>
            <a:off x="6911299" y="779571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571436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5399"/>
              <a:buChar char="●"/>
              <a:defRPr sz="53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body" idx="14"/>
          </p:nvPr>
        </p:nvSpPr>
        <p:spPr>
          <a:xfrm>
            <a:off x="4287925" y="779571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571436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5399"/>
              <a:buChar char="●"/>
              <a:defRPr sz="53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15"/>
          </p:nvPr>
        </p:nvSpPr>
        <p:spPr>
          <a:xfrm>
            <a:off x="9526893" y="779571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571436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5399"/>
              <a:buChar char="●"/>
              <a:defRPr sz="53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16"/>
          </p:nvPr>
        </p:nvSpPr>
        <p:spPr>
          <a:xfrm>
            <a:off x="6911299" y="2718263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571436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5399"/>
              <a:buChar char="●"/>
              <a:defRPr sz="53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body" idx="17"/>
          </p:nvPr>
        </p:nvSpPr>
        <p:spPr>
          <a:xfrm>
            <a:off x="4287925" y="2718263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571436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5399"/>
              <a:buChar char="●"/>
              <a:defRPr sz="53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body" idx="18"/>
          </p:nvPr>
        </p:nvSpPr>
        <p:spPr>
          <a:xfrm>
            <a:off x="9526893" y="2718263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571436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5399"/>
              <a:buChar char="●"/>
              <a:defRPr sz="53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9"/>
          </p:nvPr>
        </p:nvSpPr>
        <p:spPr>
          <a:xfrm>
            <a:off x="6911299" y="4586279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571436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5399"/>
              <a:buChar char="●"/>
              <a:defRPr sz="53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0"/>
          </p:nvPr>
        </p:nvSpPr>
        <p:spPr>
          <a:xfrm>
            <a:off x="4287925" y="4586279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571436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5399"/>
              <a:buChar char="●"/>
              <a:defRPr sz="53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body" idx="21"/>
          </p:nvPr>
        </p:nvSpPr>
        <p:spPr>
          <a:xfrm>
            <a:off x="9526893" y="4586279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571436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5399"/>
              <a:buChar char="●"/>
              <a:defRPr sz="53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55" name="Google Shape;255;p38"/>
          <p:cNvSpPr/>
          <p:nvPr/>
        </p:nvSpPr>
        <p:spPr>
          <a:xfrm flipH="1">
            <a:off x="11254800" y="-4128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8"/>
          <p:cNvSpPr/>
          <p:nvPr/>
        </p:nvSpPr>
        <p:spPr>
          <a:xfrm flipH="1">
            <a:off x="-1036500" y="-2203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8"/>
          <p:cNvSpPr/>
          <p:nvPr/>
        </p:nvSpPr>
        <p:spPr>
          <a:xfrm flipH="1">
            <a:off x="-155100" y="1356967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38"/>
          <p:cNvSpPr/>
          <p:nvPr/>
        </p:nvSpPr>
        <p:spPr>
          <a:xfrm rot="10800000">
            <a:off x="10993767" y="5978933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61" name="Google Shape;261;p39"/>
          <p:cNvSpPr txBox="1">
            <a:spLocks noGrp="1"/>
          </p:cNvSpPr>
          <p:nvPr>
            <p:ph type="subTitle" idx="1"/>
          </p:nvPr>
        </p:nvSpPr>
        <p:spPr>
          <a:xfrm>
            <a:off x="1300867" y="26490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39"/>
          <p:cNvSpPr txBox="1">
            <a:spLocks noGrp="1"/>
          </p:cNvSpPr>
          <p:nvPr>
            <p:ph type="subTitle" idx="2"/>
          </p:nvPr>
        </p:nvSpPr>
        <p:spPr>
          <a:xfrm>
            <a:off x="1510267" y="3108200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39"/>
          <p:cNvSpPr txBox="1">
            <a:spLocks noGrp="1"/>
          </p:cNvSpPr>
          <p:nvPr>
            <p:ph type="subTitle" idx="3"/>
          </p:nvPr>
        </p:nvSpPr>
        <p:spPr>
          <a:xfrm>
            <a:off x="7653117" y="26490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39"/>
          <p:cNvSpPr txBox="1">
            <a:spLocks noGrp="1"/>
          </p:cNvSpPr>
          <p:nvPr>
            <p:ph type="subTitle" idx="4"/>
          </p:nvPr>
        </p:nvSpPr>
        <p:spPr>
          <a:xfrm>
            <a:off x="7862517" y="3108200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39"/>
          <p:cNvSpPr txBox="1">
            <a:spLocks noGrp="1"/>
          </p:cNvSpPr>
          <p:nvPr>
            <p:ph type="subTitle" idx="5"/>
          </p:nvPr>
        </p:nvSpPr>
        <p:spPr>
          <a:xfrm>
            <a:off x="1300867" y="48828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66" name="Google Shape;266;p39"/>
          <p:cNvSpPr txBox="1">
            <a:spLocks noGrp="1"/>
          </p:cNvSpPr>
          <p:nvPr>
            <p:ph type="subTitle" idx="6"/>
          </p:nvPr>
        </p:nvSpPr>
        <p:spPr>
          <a:xfrm>
            <a:off x="1510267" y="5342000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39"/>
          <p:cNvSpPr txBox="1">
            <a:spLocks noGrp="1"/>
          </p:cNvSpPr>
          <p:nvPr>
            <p:ph type="subTitle" idx="7"/>
          </p:nvPr>
        </p:nvSpPr>
        <p:spPr>
          <a:xfrm>
            <a:off x="7653117" y="4882800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39"/>
          <p:cNvSpPr txBox="1">
            <a:spLocks noGrp="1"/>
          </p:cNvSpPr>
          <p:nvPr>
            <p:ph type="subTitle" idx="8"/>
          </p:nvPr>
        </p:nvSpPr>
        <p:spPr>
          <a:xfrm>
            <a:off x="7862517" y="5342000"/>
            <a:ext cx="2819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39"/>
          <p:cNvSpPr/>
          <p:nvPr/>
        </p:nvSpPr>
        <p:spPr>
          <a:xfrm>
            <a:off x="112320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9"/>
          <p:cNvSpPr/>
          <p:nvPr/>
        </p:nvSpPr>
        <p:spPr>
          <a:xfrm>
            <a:off x="960000" y="-319433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39"/>
          <p:cNvSpPr/>
          <p:nvPr/>
        </p:nvSpPr>
        <p:spPr>
          <a:xfrm>
            <a:off x="-172800" y="-1778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9"/>
          <p:cNvSpPr/>
          <p:nvPr/>
        </p:nvSpPr>
        <p:spPr>
          <a:xfrm>
            <a:off x="-1728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9"/>
          <p:cNvSpPr/>
          <p:nvPr/>
        </p:nvSpPr>
        <p:spPr>
          <a:xfrm flipH="1">
            <a:off x="10551900" y="-319433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9"/>
          <p:cNvSpPr/>
          <p:nvPr/>
        </p:nvSpPr>
        <p:spPr>
          <a:xfrm flipH="1">
            <a:off x="11232000" y="-1778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 and text">
  <p:cSld name="CUSTOM_11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"/>
          <p:cNvSpPr txBox="1">
            <a:spLocks noGrp="1"/>
          </p:cNvSpPr>
          <p:nvPr>
            <p:ph type="title"/>
          </p:nvPr>
        </p:nvSpPr>
        <p:spPr>
          <a:xfrm>
            <a:off x="5932470" y="1033217"/>
            <a:ext cx="5185200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277" name="Google Shape;277;p40"/>
          <p:cNvSpPr txBox="1">
            <a:spLocks noGrp="1"/>
          </p:cNvSpPr>
          <p:nvPr>
            <p:ph type="subTitle" idx="1"/>
          </p:nvPr>
        </p:nvSpPr>
        <p:spPr>
          <a:xfrm>
            <a:off x="5689600" y="1769617"/>
            <a:ext cx="5542500" cy="5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40"/>
          <p:cNvSpPr txBox="1">
            <a:spLocks noGrp="1"/>
          </p:cNvSpPr>
          <p:nvPr>
            <p:ph type="title" idx="2"/>
          </p:nvPr>
        </p:nvSpPr>
        <p:spPr>
          <a:xfrm>
            <a:off x="5932470" y="2803217"/>
            <a:ext cx="5185200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279" name="Google Shape;279;p40"/>
          <p:cNvSpPr txBox="1">
            <a:spLocks noGrp="1"/>
          </p:cNvSpPr>
          <p:nvPr>
            <p:ph type="subTitle" idx="3"/>
          </p:nvPr>
        </p:nvSpPr>
        <p:spPr>
          <a:xfrm>
            <a:off x="5689600" y="3540161"/>
            <a:ext cx="5542500" cy="5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40"/>
          <p:cNvSpPr txBox="1">
            <a:spLocks noGrp="1"/>
          </p:cNvSpPr>
          <p:nvPr>
            <p:ph type="title" idx="4"/>
          </p:nvPr>
        </p:nvSpPr>
        <p:spPr>
          <a:xfrm>
            <a:off x="5932470" y="4574971"/>
            <a:ext cx="5185200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281" name="Google Shape;281;p40"/>
          <p:cNvSpPr txBox="1">
            <a:spLocks noGrp="1"/>
          </p:cNvSpPr>
          <p:nvPr>
            <p:ph type="subTitle" idx="5"/>
          </p:nvPr>
        </p:nvSpPr>
        <p:spPr>
          <a:xfrm>
            <a:off x="5689600" y="5307152"/>
            <a:ext cx="5542500" cy="5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>
            <a:endParaRPr/>
          </a:p>
        </p:txBody>
      </p:sp>
      <p:grpSp>
        <p:nvGrpSpPr>
          <p:cNvPr id="282" name="Google Shape;282;p40"/>
          <p:cNvGrpSpPr/>
          <p:nvPr/>
        </p:nvGrpSpPr>
        <p:grpSpPr>
          <a:xfrm>
            <a:off x="4959347" y="1586248"/>
            <a:ext cx="856039" cy="4294914"/>
            <a:chOff x="587948" y="1365933"/>
            <a:chExt cx="642045" cy="3221266"/>
          </a:xfrm>
        </p:grpSpPr>
        <p:sp>
          <p:nvSpPr>
            <p:cNvPr id="283" name="Google Shape;283;p40"/>
            <p:cNvSpPr/>
            <p:nvPr/>
          </p:nvSpPr>
          <p:spPr>
            <a:xfrm>
              <a:off x="587948" y="2452992"/>
              <a:ext cx="185307" cy="175862"/>
            </a:xfrm>
            <a:custGeom>
              <a:avLst/>
              <a:gdLst/>
              <a:ahLst/>
              <a:cxnLst/>
              <a:rect l="l" t="t" r="r" b="b"/>
              <a:pathLst>
                <a:path w="5238" h="4971" extrusionOk="0">
                  <a:moveTo>
                    <a:pt x="2636" y="1"/>
                  </a:moveTo>
                  <a:lnTo>
                    <a:pt x="1802" y="1635"/>
                  </a:lnTo>
                  <a:lnTo>
                    <a:pt x="1" y="1902"/>
                  </a:lnTo>
                  <a:lnTo>
                    <a:pt x="1302" y="3170"/>
                  </a:lnTo>
                  <a:lnTo>
                    <a:pt x="1001" y="4971"/>
                  </a:lnTo>
                  <a:lnTo>
                    <a:pt x="2636" y="4137"/>
                  </a:lnTo>
                  <a:lnTo>
                    <a:pt x="4237" y="4971"/>
                  </a:lnTo>
                  <a:lnTo>
                    <a:pt x="3937" y="3170"/>
                  </a:lnTo>
                  <a:lnTo>
                    <a:pt x="5238" y="1902"/>
                  </a:lnTo>
                  <a:lnTo>
                    <a:pt x="3437" y="1635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40"/>
            <p:cNvSpPr/>
            <p:nvPr/>
          </p:nvSpPr>
          <p:spPr>
            <a:xfrm>
              <a:off x="924032" y="4518708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0"/>
            <p:cNvSpPr/>
            <p:nvPr/>
          </p:nvSpPr>
          <p:spPr>
            <a:xfrm>
              <a:off x="1114309" y="33272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0"/>
            <p:cNvSpPr/>
            <p:nvPr/>
          </p:nvSpPr>
          <p:spPr>
            <a:xfrm>
              <a:off x="757357" y="1365933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7" name="Google Shape;287;p40"/>
          <p:cNvSpPr/>
          <p:nvPr/>
        </p:nvSpPr>
        <p:spPr>
          <a:xfrm>
            <a:off x="9942133" y="-2711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40"/>
          <p:cNvSpPr/>
          <p:nvPr/>
        </p:nvSpPr>
        <p:spPr>
          <a:xfrm>
            <a:off x="11707933" y="848967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40"/>
          <p:cNvSpPr/>
          <p:nvPr/>
        </p:nvSpPr>
        <p:spPr>
          <a:xfrm rot="10800000" flipH="1">
            <a:off x="-2088133" y="5978933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2">
  <p:cSld name="CUSTOM_10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4784400" cy="17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92" name="Google Shape;292;p41"/>
          <p:cNvSpPr txBox="1">
            <a:spLocks noGrp="1"/>
          </p:cNvSpPr>
          <p:nvPr>
            <p:ph type="subTitle" idx="1"/>
          </p:nvPr>
        </p:nvSpPr>
        <p:spPr>
          <a:xfrm>
            <a:off x="960000" y="2776683"/>
            <a:ext cx="3211200" cy="14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93" name="Google Shape;293;p41"/>
          <p:cNvSpPr/>
          <p:nvPr/>
        </p:nvSpPr>
        <p:spPr>
          <a:xfrm>
            <a:off x="-1898567" y="5542467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41"/>
          <p:cNvSpPr/>
          <p:nvPr/>
        </p:nvSpPr>
        <p:spPr>
          <a:xfrm>
            <a:off x="1514600" y="57980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41"/>
          <p:cNvSpPr/>
          <p:nvPr/>
        </p:nvSpPr>
        <p:spPr>
          <a:xfrm flipH="1">
            <a:off x="11232000" y="1536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">
  <p:cSld name="CUSTOM_5_1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98" name="Google Shape;298;p42"/>
          <p:cNvSpPr txBox="1">
            <a:spLocks noGrp="1"/>
          </p:cNvSpPr>
          <p:nvPr>
            <p:ph type="subTitle" idx="1"/>
          </p:nvPr>
        </p:nvSpPr>
        <p:spPr>
          <a:xfrm>
            <a:off x="7799333" y="2899154"/>
            <a:ext cx="3432900" cy="19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99" name="Google Shape;299;p42"/>
          <p:cNvSpPr/>
          <p:nvPr/>
        </p:nvSpPr>
        <p:spPr>
          <a:xfrm>
            <a:off x="112320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42"/>
          <p:cNvSpPr/>
          <p:nvPr/>
        </p:nvSpPr>
        <p:spPr>
          <a:xfrm>
            <a:off x="-172800" y="-4128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42"/>
          <p:cNvSpPr/>
          <p:nvPr/>
        </p:nvSpPr>
        <p:spPr>
          <a:xfrm>
            <a:off x="9924000" y="-2203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42"/>
          <p:cNvSpPr/>
          <p:nvPr/>
        </p:nvSpPr>
        <p:spPr>
          <a:xfrm>
            <a:off x="11689800" y="1356967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 1">
  <p:cSld name="CUSTOM_5_1_1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05" name="Google Shape;305;p43"/>
          <p:cNvSpPr txBox="1">
            <a:spLocks noGrp="1"/>
          </p:cNvSpPr>
          <p:nvPr>
            <p:ph type="subTitle" idx="1"/>
          </p:nvPr>
        </p:nvSpPr>
        <p:spPr>
          <a:xfrm>
            <a:off x="960000" y="2899154"/>
            <a:ext cx="3432900" cy="19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06" name="Google Shape;306;p43"/>
          <p:cNvSpPr/>
          <p:nvPr/>
        </p:nvSpPr>
        <p:spPr>
          <a:xfrm flipH="1">
            <a:off x="-1500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43"/>
          <p:cNvSpPr/>
          <p:nvPr/>
        </p:nvSpPr>
        <p:spPr>
          <a:xfrm flipH="1">
            <a:off x="11254800" y="-4128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43"/>
          <p:cNvSpPr/>
          <p:nvPr/>
        </p:nvSpPr>
        <p:spPr>
          <a:xfrm flipH="1">
            <a:off x="-1036500" y="-2203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43"/>
          <p:cNvSpPr/>
          <p:nvPr/>
        </p:nvSpPr>
        <p:spPr>
          <a:xfrm flipH="1">
            <a:off x="-155100" y="1356967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 1">
  <p:cSld name="CUSTOM_9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12" name="Google Shape;312;p44"/>
          <p:cNvSpPr txBox="1">
            <a:spLocks noGrp="1"/>
          </p:cNvSpPr>
          <p:nvPr>
            <p:ph type="body" idx="1"/>
          </p:nvPr>
        </p:nvSpPr>
        <p:spPr>
          <a:xfrm>
            <a:off x="960000" y="1981200"/>
            <a:ext cx="5844000" cy="41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>
            <a:lvl1pPr marL="457200" lvl="0" indent="-36195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1pPr>
            <a:lvl2pPr marL="914400" lvl="1" indent="-361950" algn="l">
              <a:lnSpc>
                <a:spcPct val="200000"/>
              </a:lnSpc>
              <a:spcBef>
                <a:spcPts val="2100"/>
              </a:spcBef>
              <a:spcAft>
                <a:spcPts val="0"/>
              </a:spcAft>
              <a:buSzPts val="2100"/>
              <a:buChar char="○"/>
              <a:defRPr sz="2100"/>
            </a:lvl2pPr>
            <a:lvl3pPr marL="1371600" lvl="2" indent="-361950" algn="l">
              <a:lnSpc>
                <a:spcPct val="200000"/>
              </a:lnSpc>
              <a:spcBef>
                <a:spcPts val="2100"/>
              </a:spcBef>
              <a:spcAft>
                <a:spcPts val="0"/>
              </a:spcAft>
              <a:buSzPts val="2100"/>
              <a:buChar char="■"/>
              <a:defRPr sz="2100"/>
            </a:lvl3pPr>
            <a:lvl4pPr marL="1828800" lvl="3" indent="-361950" algn="l">
              <a:lnSpc>
                <a:spcPct val="200000"/>
              </a:lnSpc>
              <a:spcBef>
                <a:spcPts val="2100"/>
              </a:spcBef>
              <a:spcAft>
                <a:spcPts val="0"/>
              </a:spcAft>
              <a:buSzPts val="2100"/>
              <a:buChar char="●"/>
              <a:defRPr sz="2100"/>
            </a:lvl4pPr>
            <a:lvl5pPr marL="2286000" lvl="4" indent="-361950" algn="l">
              <a:lnSpc>
                <a:spcPct val="200000"/>
              </a:lnSpc>
              <a:spcBef>
                <a:spcPts val="2100"/>
              </a:spcBef>
              <a:spcAft>
                <a:spcPts val="0"/>
              </a:spcAft>
              <a:buSzPts val="2100"/>
              <a:buChar char="○"/>
              <a:defRPr sz="2100"/>
            </a:lvl5pPr>
            <a:lvl6pPr marL="2743200" lvl="5" indent="-361950" algn="l">
              <a:lnSpc>
                <a:spcPct val="200000"/>
              </a:lnSpc>
              <a:spcBef>
                <a:spcPts val="2100"/>
              </a:spcBef>
              <a:spcAft>
                <a:spcPts val="0"/>
              </a:spcAft>
              <a:buSzPts val="2100"/>
              <a:buChar char="■"/>
              <a:defRPr sz="2100"/>
            </a:lvl6pPr>
            <a:lvl7pPr marL="3200400" lvl="6" indent="-361950" algn="l">
              <a:lnSpc>
                <a:spcPct val="200000"/>
              </a:lnSpc>
              <a:spcBef>
                <a:spcPts val="2100"/>
              </a:spcBef>
              <a:spcAft>
                <a:spcPts val="0"/>
              </a:spcAft>
              <a:buSzPts val="2100"/>
              <a:buChar char="●"/>
              <a:defRPr sz="2100"/>
            </a:lvl7pPr>
            <a:lvl8pPr marL="3657600" lvl="7" indent="-361950" algn="l">
              <a:lnSpc>
                <a:spcPct val="200000"/>
              </a:lnSpc>
              <a:spcBef>
                <a:spcPts val="2100"/>
              </a:spcBef>
              <a:spcAft>
                <a:spcPts val="0"/>
              </a:spcAft>
              <a:buSzPts val="2100"/>
              <a:buChar char="○"/>
              <a:defRPr sz="2100"/>
            </a:lvl8pPr>
            <a:lvl9pPr marL="4114800" lvl="8" indent="-361950" algn="l">
              <a:lnSpc>
                <a:spcPct val="200000"/>
              </a:lnSpc>
              <a:spcBef>
                <a:spcPts val="2100"/>
              </a:spcBef>
              <a:spcAft>
                <a:spcPts val="2100"/>
              </a:spcAft>
              <a:buSzPts val="2100"/>
              <a:buChar char="■"/>
              <a:defRPr sz="2100"/>
            </a:lvl9pPr>
          </a:lstStyle>
          <a:p>
            <a:endParaRPr/>
          </a:p>
        </p:txBody>
      </p:sp>
      <p:sp>
        <p:nvSpPr>
          <p:cNvPr id="313" name="Google Shape;313;p44"/>
          <p:cNvSpPr/>
          <p:nvPr/>
        </p:nvSpPr>
        <p:spPr>
          <a:xfrm>
            <a:off x="-1779733" y="-2137267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44"/>
          <p:cNvSpPr/>
          <p:nvPr/>
        </p:nvSpPr>
        <p:spPr>
          <a:xfrm>
            <a:off x="1451167" y="296367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44"/>
          <p:cNvSpPr/>
          <p:nvPr/>
        </p:nvSpPr>
        <p:spPr>
          <a:xfrm flipH="1">
            <a:off x="-1500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44"/>
          <p:cNvSpPr/>
          <p:nvPr/>
        </p:nvSpPr>
        <p:spPr>
          <a:xfrm>
            <a:off x="11249900" y="-10211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5_1_1_1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19" name="Google Shape;319;p45"/>
          <p:cNvSpPr/>
          <p:nvPr/>
        </p:nvSpPr>
        <p:spPr>
          <a:xfrm flipH="1">
            <a:off x="-2364033" y="-10211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45"/>
          <p:cNvSpPr/>
          <p:nvPr/>
        </p:nvSpPr>
        <p:spPr>
          <a:xfrm flipH="1">
            <a:off x="1158867" y="-1908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45"/>
          <p:cNvSpPr/>
          <p:nvPr/>
        </p:nvSpPr>
        <p:spPr>
          <a:xfrm flipH="1">
            <a:off x="11232000" y="-1778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2">
  <p:cSld name="CUSTOM_6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6"/>
          <p:cNvSpPr/>
          <p:nvPr/>
        </p:nvSpPr>
        <p:spPr>
          <a:xfrm flipH="1">
            <a:off x="-173867" y="62904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46"/>
          <p:cNvSpPr/>
          <p:nvPr/>
        </p:nvSpPr>
        <p:spPr>
          <a:xfrm flipH="1">
            <a:off x="7022500" y="61380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46"/>
          <p:cNvSpPr/>
          <p:nvPr/>
        </p:nvSpPr>
        <p:spPr>
          <a:xfrm flipH="1">
            <a:off x="10665600" y="-2137267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46"/>
          <p:cNvSpPr txBox="1">
            <a:spLocks noGrp="1"/>
          </p:cNvSpPr>
          <p:nvPr>
            <p:ph type="ctrTitle"/>
          </p:nvPr>
        </p:nvSpPr>
        <p:spPr>
          <a:xfrm>
            <a:off x="960000" y="985300"/>
            <a:ext cx="5183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9pPr>
          </a:lstStyle>
          <a:p>
            <a:endParaRPr/>
          </a:p>
        </p:txBody>
      </p:sp>
      <p:sp>
        <p:nvSpPr>
          <p:cNvPr id="327" name="Google Shape;327;p46"/>
          <p:cNvSpPr txBox="1">
            <a:spLocks noGrp="1"/>
          </p:cNvSpPr>
          <p:nvPr>
            <p:ph type="subTitle" idx="1"/>
          </p:nvPr>
        </p:nvSpPr>
        <p:spPr>
          <a:xfrm>
            <a:off x="960000" y="2205533"/>
            <a:ext cx="4315200" cy="16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28" name="Google Shape;328;p46"/>
          <p:cNvSpPr/>
          <p:nvPr/>
        </p:nvSpPr>
        <p:spPr>
          <a:xfrm flipH="1">
            <a:off x="10081900" y="296367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46"/>
          <p:cNvSpPr txBox="1"/>
          <p:nvPr/>
        </p:nvSpPr>
        <p:spPr>
          <a:xfrm>
            <a:off x="960000" y="4730500"/>
            <a:ext cx="43152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CREDITS: This presentation template was created by </a:t>
            </a:r>
            <a:r>
              <a:rPr lang="en-US" sz="1600" b="1" i="0" u="none" strike="noStrike" cap="none">
                <a:solidFill>
                  <a:schemeClr val="hlink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2"/>
              </a:rPr>
              <a:t>Slidesgo</a:t>
            </a:r>
            <a:r>
              <a:rPr lang="en-US"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</a:t>
            </a:r>
            <a:r>
              <a:rPr lang="en-US"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including icons by </a:t>
            </a:r>
            <a:r>
              <a:rPr lang="en-US" sz="1600" b="1" i="0" u="none" strike="noStrike" cap="none">
                <a:solidFill>
                  <a:schemeClr val="hlink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Flaticon</a:t>
            </a:r>
            <a:r>
              <a:rPr lang="en-US"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infographics &amp; images by </a:t>
            </a:r>
            <a:r>
              <a:rPr lang="en-US" sz="1600" b="1" i="0" u="none" strike="noStrike" cap="none">
                <a:solidFill>
                  <a:schemeClr val="hlink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Freepik</a:t>
            </a:r>
            <a:r>
              <a:rPr lang="en-US"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and illustrations by </a:t>
            </a:r>
            <a:r>
              <a:rPr lang="en-US" sz="1600" b="1" i="0" u="none" strike="noStrike" cap="none">
                <a:solidFill>
                  <a:schemeClr val="hlink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Stories</a:t>
            </a:r>
            <a:r>
              <a:rPr lang="en-US" sz="17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17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0" name="Google Shape;330;p46"/>
          <p:cNvSpPr/>
          <p:nvPr/>
        </p:nvSpPr>
        <p:spPr>
          <a:xfrm flipH="1">
            <a:off x="-173767" y="-4128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lists">
  <p:cSld name="CUSTOM_8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7"/>
          <p:cNvSpPr/>
          <p:nvPr/>
        </p:nvSpPr>
        <p:spPr>
          <a:xfrm>
            <a:off x="-2243800" y="57073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47"/>
          <p:cNvSpPr/>
          <p:nvPr/>
        </p:nvSpPr>
        <p:spPr>
          <a:xfrm>
            <a:off x="11228833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47"/>
          <p:cNvSpPr/>
          <p:nvPr/>
        </p:nvSpPr>
        <p:spPr>
          <a:xfrm>
            <a:off x="10131633" y="-23722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47"/>
          <p:cNvSpPr/>
          <p:nvPr/>
        </p:nvSpPr>
        <p:spPr>
          <a:xfrm>
            <a:off x="11686633" y="1153767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47"/>
          <p:cNvSpPr/>
          <p:nvPr/>
        </p:nvSpPr>
        <p:spPr>
          <a:xfrm>
            <a:off x="956833" y="-319433"/>
            <a:ext cx="680100" cy="6801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47"/>
          <p:cNvSpPr/>
          <p:nvPr/>
        </p:nvSpPr>
        <p:spPr>
          <a:xfrm>
            <a:off x="-175967" y="-1778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4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39" name="Google Shape;339;p47"/>
          <p:cNvSpPr txBox="1">
            <a:spLocks noGrp="1"/>
          </p:cNvSpPr>
          <p:nvPr>
            <p:ph type="body" idx="1"/>
          </p:nvPr>
        </p:nvSpPr>
        <p:spPr>
          <a:xfrm>
            <a:off x="1308833" y="2146300"/>
            <a:ext cx="43485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marL="914400" lvl="1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marL="1371600" lvl="2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marL="1828800" lvl="3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marL="2286000" lvl="4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marL="2743200" lvl="5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marL="3200400" lvl="6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marL="3657600" lvl="7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marL="4114800" lvl="8" indent="-33655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>
            <a:endParaRPr/>
          </a:p>
        </p:txBody>
      </p:sp>
      <p:sp>
        <p:nvSpPr>
          <p:cNvPr id="340" name="Google Shape;340;p47"/>
          <p:cNvSpPr txBox="1">
            <a:spLocks noGrp="1"/>
          </p:cNvSpPr>
          <p:nvPr>
            <p:ph type="body" idx="2"/>
          </p:nvPr>
        </p:nvSpPr>
        <p:spPr>
          <a:xfrm>
            <a:off x="6534775" y="2146300"/>
            <a:ext cx="43485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marL="914400" lvl="1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marL="1371600" lvl="2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marL="1828800" lvl="3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marL="2286000" lvl="4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marL="2743200" lvl="5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marL="3200400" lvl="6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marL="3657600" lvl="7" indent="-33655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marL="4114800" lvl="8" indent="-33655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1"/>
          <p:cNvSpPr/>
          <p:nvPr/>
        </p:nvSpPr>
        <p:spPr>
          <a:xfrm>
            <a:off x="11731767" y="62904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1"/>
          <p:cNvSpPr/>
          <p:nvPr/>
        </p:nvSpPr>
        <p:spPr>
          <a:xfrm>
            <a:off x="10665700" y="-2137267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1"/>
          <p:cNvSpPr/>
          <p:nvPr/>
        </p:nvSpPr>
        <p:spPr>
          <a:xfrm>
            <a:off x="1888200" y="61380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1"/>
          <p:cNvSpPr/>
          <p:nvPr/>
        </p:nvSpPr>
        <p:spPr>
          <a:xfrm>
            <a:off x="-1754900" y="-2137267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1"/>
          <p:cNvSpPr txBox="1">
            <a:spLocks noGrp="1"/>
          </p:cNvSpPr>
          <p:nvPr>
            <p:ph type="ctrTitle"/>
          </p:nvPr>
        </p:nvSpPr>
        <p:spPr>
          <a:xfrm>
            <a:off x="960000" y="1696500"/>
            <a:ext cx="5183700" cy="22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subTitle" idx="1"/>
          </p:nvPr>
        </p:nvSpPr>
        <p:spPr>
          <a:xfrm>
            <a:off x="960000" y="4104667"/>
            <a:ext cx="43152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None/>
              <a:defRPr sz="3700"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None/>
              <a:defRPr sz="3700"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None/>
              <a:defRPr sz="3700"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None/>
              <a:defRPr sz="3700"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None/>
              <a:defRPr sz="3700"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None/>
              <a:defRPr sz="3700"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None/>
              <a:defRPr sz="3700"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700"/>
              <a:buNone/>
              <a:defRPr sz="37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21"/>
          <p:cNvSpPr/>
          <p:nvPr/>
        </p:nvSpPr>
        <p:spPr>
          <a:xfrm>
            <a:off x="4984200" y="7200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_1_1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8"/>
          <p:cNvSpPr/>
          <p:nvPr/>
        </p:nvSpPr>
        <p:spPr>
          <a:xfrm>
            <a:off x="-1935833" y="55549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48"/>
          <p:cNvSpPr/>
          <p:nvPr/>
        </p:nvSpPr>
        <p:spPr>
          <a:xfrm>
            <a:off x="112320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48"/>
          <p:cNvSpPr/>
          <p:nvPr/>
        </p:nvSpPr>
        <p:spPr>
          <a:xfrm>
            <a:off x="9924000" y="-2203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48"/>
          <p:cNvSpPr/>
          <p:nvPr/>
        </p:nvSpPr>
        <p:spPr>
          <a:xfrm>
            <a:off x="11689800" y="1356967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48"/>
          <p:cNvSpPr/>
          <p:nvPr/>
        </p:nvSpPr>
        <p:spPr>
          <a:xfrm>
            <a:off x="960000" y="-319433"/>
            <a:ext cx="680100" cy="6801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48"/>
          <p:cNvSpPr/>
          <p:nvPr/>
        </p:nvSpPr>
        <p:spPr>
          <a:xfrm>
            <a:off x="-172800" y="-1778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_1_1_1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9"/>
          <p:cNvSpPr/>
          <p:nvPr/>
        </p:nvSpPr>
        <p:spPr>
          <a:xfrm rot="10800000">
            <a:off x="-172800" y="-3242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49"/>
          <p:cNvSpPr/>
          <p:nvPr/>
        </p:nvSpPr>
        <p:spPr>
          <a:xfrm rot="10800000">
            <a:off x="1110900" y="60771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49"/>
          <p:cNvSpPr/>
          <p:nvPr/>
        </p:nvSpPr>
        <p:spPr>
          <a:xfrm rot="10800000">
            <a:off x="430900" y="62179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49"/>
          <p:cNvSpPr/>
          <p:nvPr/>
        </p:nvSpPr>
        <p:spPr>
          <a:xfrm rot="10800000">
            <a:off x="11232000" y="-3242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49"/>
          <p:cNvSpPr/>
          <p:nvPr/>
        </p:nvSpPr>
        <p:spPr>
          <a:xfrm rot="10800000">
            <a:off x="1291500" y="-979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-B 1 Column">
  <p:cSld name="Content Slide-B 1 Column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5"/>
          <p:cNvSpPr txBox="1">
            <a:spLocks noGrp="1"/>
          </p:cNvSpPr>
          <p:nvPr>
            <p:ph type="body" idx="1"/>
          </p:nvPr>
        </p:nvSpPr>
        <p:spPr>
          <a:xfrm>
            <a:off x="381001" y="1471614"/>
            <a:ext cx="10884900" cy="46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45700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3pPr>
            <a:lvl4pPr marL="1828800" lvl="3" indent="-3429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0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15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88920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15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5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Section Header">
  <p:cSld name="14_Section Header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8"/>
          <p:cNvSpPr>
            <a:spLocks noGrp="1"/>
          </p:cNvSpPr>
          <p:nvPr>
            <p:ph type="pic" idx="2"/>
          </p:nvPr>
        </p:nvSpPr>
        <p:spPr>
          <a:xfrm>
            <a:off x="4079515" y="1146747"/>
            <a:ext cx="1708500" cy="170850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18"/>
          <p:cNvSpPr>
            <a:spLocks noGrp="1"/>
          </p:cNvSpPr>
          <p:nvPr>
            <p:ph type="pic" idx="3"/>
          </p:nvPr>
        </p:nvSpPr>
        <p:spPr>
          <a:xfrm>
            <a:off x="6230915" y="1146747"/>
            <a:ext cx="1708500" cy="17085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18"/>
          <p:cNvSpPr>
            <a:spLocks noGrp="1"/>
          </p:cNvSpPr>
          <p:nvPr>
            <p:ph type="pic" idx="4"/>
          </p:nvPr>
        </p:nvSpPr>
        <p:spPr>
          <a:xfrm>
            <a:off x="8382314" y="1146747"/>
            <a:ext cx="1708500" cy="170850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18"/>
          <p:cNvSpPr>
            <a:spLocks noGrp="1"/>
          </p:cNvSpPr>
          <p:nvPr>
            <p:ph type="pic" idx="5"/>
          </p:nvPr>
        </p:nvSpPr>
        <p:spPr>
          <a:xfrm>
            <a:off x="1928117" y="1146747"/>
            <a:ext cx="1708500" cy="170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Slide">
  <p:cSld name="Agenda Slide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7"/>
          <p:cNvSpPr txBox="1">
            <a:spLocks noGrp="1"/>
          </p:cNvSpPr>
          <p:nvPr>
            <p:ph type="body" idx="1"/>
          </p:nvPr>
        </p:nvSpPr>
        <p:spPr>
          <a:xfrm>
            <a:off x="381001" y="1371600"/>
            <a:ext cx="7999500" cy="10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45700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/>
            </a:lvl1pPr>
            <a:lvl2pPr marL="914400" lvl="1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3pPr>
            <a:lvl4pPr marL="1828800" lvl="3" indent="-3429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0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77"/>
          <p:cNvSpPr txBox="1">
            <a:spLocks noGrp="1"/>
          </p:cNvSpPr>
          <p:nvPr>
            <p:ph type="title"/>
          </p:nvPr>
        </p:nvSpPr>
        <p:spPr>
          <a:xfrm>
            <a:off x="380999" y="380999"/>
            <a:ext cx="74811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77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77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4" name="Google Shape;374;p77"/>
          <p:cNvSpPr txBox="1">
            <a:spLocks noGrp="1"/>
          </p:cNvSpPr>
          <p:nvPr>
            <p:ph type="body" idx="2"/>
          </p:nvPr>
        </p:nvSpPr>
        <p:spPr>
          <a:xfrm>
            <a:off x="381001" y="3728301"/>
            <a:ext cx="7999500" cy="10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45700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/>
            </a:lvl1pPr>
            <a:lvl2pPr marL="914400" lvl="1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3pPr>
            <a:lvl4pPr marL="1828800" lvl="3" indent="-3429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0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Slide-2">
  <p:cSld name="Agenda Slide-2">
    <p:bg>
      <p:bgPr>
        <a:gradFill>
          <a:gsLst>
            <a:gs pos="0">
              <a:srgbClr val="363636"/>
            </a:gs>
            <a:gs pos="49000">
              <a:srgbClr val="262626"/>
            </a:gs>
            <a:gs pos="99000">
              <a:srgbClr val="0C0C0C"/>
            </a:gs>
            <a:gs pos="100000">
              <a:srgbClr val="0C0C0C"/>
            </a:gs>
          </a:gsLst>
          <a:lin ang="5400012" scaled="0"/>
        </a:gradFill>
        <a:effectLst/>
      </p:bgPr>
    </p:bg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8"/>
          <p:cNvSpPr txBox="1">
            <a:spLocks noGrp="1"/>
          </p:cNvSpPr>
          <p:nvPr>
            <p:ph type="body" idx="1"/>
          </p:nvPr>
        </p:nvSpPr>
        <p:spPr>
          <a:xfrm>
            <a:off x="381001" y="1371600"/>
            <a:ext cx="7999500" cy="10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45700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/>
            </a:lvl1pPr>
            <a:lvl2pPr marL="914400" lvl="1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3pPr>
            <a:lvl4pPr marL="1828800" lvl="3" indent="-3429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0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78"/>
          <p:cNvSpPr txBox="1">
            <a:spLocks noGrp="1"/>
          </p:cNvSpPr>
          <p:nvPr>
            <p:ph type="title"/>
          </p:nvPr>
        </p:nvSpPr>
        <p:spPr>
          <a:xfrm>
            <a:off x="380999" y="380999"/>
            <a:ext cx="74811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78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78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0" name="Google Shape;380;p78"/>
          <p:cNvSpPr txBox="1">
            <a:spLocks noGrp="1"/>
          </p:cNvSpPr>
          <p:nvPr>
            <p:ph type="body" idx="2"/>
          </p:nvPr>
        </p:nvSpPr>
        <p:spPr>
          <a:xfrm>
            <a:off x="381001" y="3728301"/>
            <a:ext cx="7999500" cy="10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45700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/>
            </a:lvl1pPr>
            <a:lvl2pPr marL="914400" lvl="1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3pPr>
            <a:lvl4pPr marL="1828800" lvl="3" indent="-3429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0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er Slide-B">
  <p:cSld name="Presenter Slide-B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9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79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4" name="Google Shape;384;p79"/>
          <p:cNvSpPr txBox="1">
            <a:spLocks noGrp="1"/>
          </p:cNvSpPr>
          <p:nvPr>
            <p:ph type="title"/>
          </p:nvPr>
        </p:nvSpPr>
        <p:spPr>
          <a:xfrm>
            <a:off x="380999" y="380999"/>
            <a:ext cx="95031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79"/>
          <p:cNvSpPr/>
          <p:nvPr/>
        </p:nvSpPr>
        <p:spPr>
          <a:xfrm>
            <a:off x="2934001" y="1572216"/>
            <a:ext cx="2250000" cy="2250000"/>
          </a:xfrm>
          <a:prstGeom prst="ellipse">
            <a:avLst/>
          </a:prstGeom>
          <a:solidFill>
            <a:srgbClr val="EA8F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79"/>
          <p:cNvSpPr/>
          <p:nvPr/>
        </p:nvSpPr>
        <p:spPr>
          <a:xfrm>
            <a:off x="321429" y="1572216"/>
            <a:ext cx="2250000" cy="2250000"/>
          </a:xfrm>
          <a:prstGeom prst="ellipse">
            <a:avLst/>
          </a:prstGeom>
          <a:solidFill>
            <a:srgbClr val="EA8F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79"/>
          <p:cNvSpPr/>
          <p:nvPr/>
        </p:nvSpPr>
        <p:spPr>
          <a:xfrm>
            <a:off x="5546573" y="1572216"/>
            <a:ext cx="2250000" cy="2250000"/>
          </a:xfrm>
          <a:prstGeom prst="ellipse">
            <a:avLst/>
          </a:prstGeom>
          <a:solidFill>
            <a:srgbClr val="EA8F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er Slide-C">
  <p:cSld name="Presenter Slide-C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80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80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1" name="Google Shape;391;p80"/>
          <p:cNvSpPr txBox="1">
            <a:spLocks noGrp="1"/>
          </p:cNvSpPr>
          <p:nvPr>
            <p:ph type="title"/>
          </p:nvPr>
        </p:nvSpPr>
        <p:spPr>
          <a:xfrm>
            <a:off x="380999" y="2401700"/>
            <a:ext cx="3564000" cy="18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80"/>
          <p:cNvSpPr>
            <a:spLocks noGrp="1"/>
          </p:cNvSpPr>
          <p:nvPr>
            <p:ph type="pic" idx="2"/>
          </p:nvPr>
        </p:nvSpPr>
        <p:spPr>
          <a:xfrm>
            <a:off x="6824265" y="2166191"/>
            <a:ext cx="2100300" cy="21018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80"/>
          <p:cNvSpPr>
            <a:spLocks noGrp="1"/>
          </p:cNvSpPr>
          <p:nvPr>
            <p:ph type="pic" idx="3"/>
          </p:nvPr>
        </p:nvSpPr>
        <p:spPr>
          <a:xfrm>
            <a:off x="9137697" y="2166191"/>
            <a:ext cx="2100300" cy="210180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80"/>
          <p:cNvSpPr>
            <a:spLocks noGrp="1"/>
          </p:cNvSpPr>
          <p:nvPr>
            <p:ph type="pic" idx="4"/>
          </p:nvPr>
        </p:nvSpPr>
        <p:spPr>
          <a:xfrm>
            <a:off x="4509245" y="2166191"/>
            <a:ext cx="2100300" cy="2101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er Slide-A">
  <p:cSld name="Presenter Slide-A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81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81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8" name="Google Shape;398;p81"/>
          <p:cNvSpPr txBox="1">
            <a:spLocks noGrp="1"/>
          </p:cNvSpPr>
          <p:nvPr>
            <p:ph type="title"/>
          </p:nvPr>
        </p:nvSpPr>
        <p:spPr>
          <a:xfrm>
            <a:off x="380999" y="380999"/>
            <a:ext cx="95031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81"/>
          <p:cNvSpPr>
            <a:spLocks noGrp="1"/>
          </p:cNvSpPr>
          <p:nvPr>
            <p:ph type="pic" idx="2"/>
          </p:nvPr>
        </p:nvSpPr>
        <p:spPr>
          <a:xfrm>
            <a:off x="380999" y="1659964"/>
            <a:ext cx="2100300" cy="21018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81"/>
          <p:cNvSpPr>
            <a:spLocks noGrp="1"/>
          </p:cNvSpPr>
          <p:nvPr>
            <p:ph type="pic" idx="3"/>
          </p:nvPr>
        </p:nvSpPr>
        <p:spPr>
          <a:xfrm>
            <a:off x="2991854" y="1659964"/>
            <a:ext cx="2100300" cy="21018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81"/>
          <p:cNvSpPr>
            <a:spLocks noGrp="1"/>
          </p:cNvSpPr>
          <p:nvPr>
            <p:ph type="pic" idx="4"/>
          </p:nvPr>
        </p:nvSpPr>
        <p:spPr>
          <a:xfrm>
            <a:off x="5654372" y="1659964"/>
            <a:ext cx="2100300" cy="2101800"/>
          </a:xfrm>
          <a:prstGeom prst="rect">
            <a:avLst/>
          </a:prstGeom>
          <a:noFill/>
          <a:ln>
            <a:noFill/>
          </a:ln>
        </p:spPr>
      </p:sp>
      <p:pic>
        <p:nvPicPr>
          <p:cNvPr id="402" name="Google Shape;402;p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54372" y="1663700"/>
            <a:ext cx="2101850" cy="2101850"/>
          </a:xfrm>
          <a:prstGeom prst="rect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03" name="Google Shape;403;p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05301" y="1663700"/>
            <a:ext cx="2101850" cy="2101850"/>
          </a:xfrm>
          <a:prstGeom prst="rect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04" name="Google Shape;404;p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6571" y="1663700"/>
            <a:ext cx="2101850" cy="2101850"/>
          </a:xfrm>
          <a:prstGeom prst="rect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-A 1 Column">
  <p:cSld name="Content Slide-A 1 Column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82"/>
          <p:cNvSpPr txBox="1">
            <a:spLocks noGrp="1"/>
          </p:cNvSpPr>
          <p:nvPr>
            <p:ph type="body" idx="1"/>
          </p:nvPr>
        </p:nvSpPr>
        <p:spPr>
          <a:xfrm>
            <a:off x="381001" y="1641231"/>
            <a:ext cx="10040700" cy="44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45700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3pPr>
            <a:lvl4pPr marL="1828800" lvl="3" indent="-3429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0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82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88920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82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82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>
            <a:spLocks noGrp="1"/>
          </p:cNvSpPr>
          <p:nvPr>
            <p:ph type="title"/>
          </p:nvPr>
        </p:nvSpPr>
        <p:spPr>
          <a:xfrm>
            <a:off x="960000" y="946833"/>
            <a:ext cx="3668700" cy="1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subTitle" idx="1"/>
          </p:nvPr>
        </p:nvSpPr>
        <p:spPr>
          <a:xfrm>
            <a:off x="960000" y="2783226"/>
            <a:ext cx="3432900" cy="8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title" idx="2"/>
          </p:nvPr>
        </p:nvSpPr>
        <p:spPr>
          <a:xfrm>
            <a:off x="960000" y="4357900"/>
            <a:ext cx="3312900" cy="17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300"/>
              <a:buNone/>
              <a:defRPr sz="133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300"/>
              <a:buNone/>
              <a:defRPr sz="133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300"/>
              <a:buNone/>
              <a:defRPr sz="133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300"/>
              <a:buNone/>
              <a:defRPr sz="133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300"/>
              <a:buNone/>
              <a:defRPr sz="133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300"/>
              <a:buNone/>
              <a:defRPr sz="133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300"/>
              <a:buNone/>
              <a:defRPr sz="133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300"/>
              <a:buNone/>
              <a:defRPr sz="133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22"/>
          <p:cNvSpPr/>
          <p:nvPr/>
        </p:nvSpPr>
        <p:spPr>
          <a:xfrm>
            <a:off x="11228717" y="-10211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2"/>
          <p:cNvSpPr/>
          <p:nvPr/>
        </p:nvSpPr>
        <p:spPr>
          <a:xfrm>
            <a:off x="10353017" y="-1908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2"/>
          <p:cNvSpPr/>
          <p:nvPr/>
        </p:nvSpPr>
        <p:spPr>
          <a:xfrm>
            <a:off x="114858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2"/>
          <p:cNvSpPr/>
          <p:nvPr/>
        </p:nvSpPr>
        <p:spPr>
          <a:xfrm>
            <a:off x="3948783" y="302500"/>
            <a:ext cx="680100" cy="6801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2"/>
          <p:cNvSpPr/>
          <p:nvPr/>
        </p:nvSpPr>
        <p:spPr>
          <a:xfrm>
            <a:off x="-204617" y="6485800"/>
            <a:ext cx="680100" cy="6801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-B-2 Column">
  <p:cSld name="Content Slide-B-2 Column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83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88920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83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83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4" name="Google Shape;414;p83"/>
          <p:cNvSpPr txBox="1">
            <a:spLocks noGrp="1"/>
          </p:cNvSpPr>
          <p:nvPr>
            <p:ph type="body" idx="1"/>
          </p:nvPr>
        </p:nvSpPr>
        <p:spPr>
          <a:xfrm>
            <a:off x="381000" y="1471614"/>
            <a:ext cx="5715000" cy="46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45700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30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3pPr>
            <a:lvl4pPr marL="1828800" lvl="3" indent="-3429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0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83"/>
          <p:cNvSpPr txBox="1">
            <a:spLocks noGrp="1"/>
          </p:cNvSpPr>
          <p:nvPr>
            <p:ph type="body" idx="2"/>
          </p:nvPr>
        </p:nvSpPr>
        <p:spPr>
          <a:xfrm>
            <a:off x="6096000" y="1471614"/>
            <a:ext cx="5715000" cy="46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45700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30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3pPr>
            <a:lvl4pPr marL="1828800" lvl="3" indent="-3429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0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Headline Only">
  <p:cSld name="1_Headline Only">
    <p:bg>
      <p:bgPr>
        <a:gradFill>
          <a:gsLst>
            <a:gs pos="0">
              <a:srgbClr val="363636"/>
            </a:gs>
            <a:gs pos="49000">
              <a:srgbClr val="262626"/>
            </a:gs>
            <a:gs pos="99000">
              <a:srgbClr val="0D0D0D"/>
            </a:gs>
            <a:gs pos="100000">
              <a:srgbClr val="0D0D0D"/>
            </a:gs>
          </a:gsLst>
          <a:lin ang="5400012" scaled="0"/>
        </a:gradFill>
        <a:effectLst/>
      </p:bgPr>
    </p:bg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84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84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9" name="Google Shape;419;p84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114300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Only">
  <p:cSld name="Headline Only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85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85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3" name="Google Shape;423;p85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114300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ooters" type="blank">
  <p:cSld name="BLANK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86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86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_1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87"/>
          <p:cNvSpPr/>
          <p:nvPr/>
        </p:nvSpPr>
        <p:spPr>
          <a:xfrm>
            <a:off x="11228717" y="-10211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87"/>
          <p:cNvSpPr/>
          <p:nvPr/>
        </p:nvSpPr>
        <p:spPr>
          <a:xfrm>
            <a:off x="10353017" y="-1908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87"/>
          <p:cNvSpPr/>
          <p:nvPr/>
        </p:nvSpPr>
        <p:spPr>
          <a:xfrm>
            <a:off x="114858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87"/>
          <p:cNvSpPr/>
          <p:nvPr/>
        </p:nvSpPr>
        <p:spPr>
          <a:xfrm>
            <a:off x="-204617" y="6485800"/>
            <a:ext cx="680100" cy="6801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Page">
  <p:cSld name="6_Title Page"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88"/>
          <p:cNvSpPr>
            <a:spLocks noGrp="1"/>
          </p:cNvSpPr>
          <p:nvPr>
            <p:ph type="pic" idx="2"/>
          </p:nvPr>
        </p:nvSpPr>
        <p:spPr>
          <a:xfrm>
            <a:off x="7474426" y="4292599"/>
            <a:ext cx="4267200" cy="2115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-B 1 Column">
  <p:cSld name="Content Slide-B 1 Column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7"/>
          <p:cNvSpPr txBox="1">
            <a:spLocks noGrp="1"/>
          </p:cNvSpPr>
          <p:nvPr>
            <p:ph type="body" idx="1"/>
          </p:nvPr>
        </p:nvSpPr>
        <p:spPr>
          <a:xfrm>
            <a:off x="381001" y="1471613"/>
            <a:ext cx="10884900" cy="46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575" rIns="0" bIns="34275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  <a:lvl2pPr marL="914400" lvl="1" indent="-32385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2pPr>
            <a:lvl3pPr marL="1371600" lvl="2" indent="-3175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3pPr>
            <a:lvl4pPr marL="1828800" lvl="3" indent="-317500" algn="l">
              <a:lnSpc>
                <a:spcPct val="11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67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17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8892000" cy="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17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17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Slide">
  <p:cSld name="Agenda Slide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0"/>
          <p:cNvSpPr txBox="1">
            <a:spLocks noGrp="1"/>
          </p:cNvSpPr>
          <p:nvPr>
            <p:ph type="body" idx="1"/>
          </p:nvPr>
        </p:nvSpPr>
        <p:spPr>
          <a:xfrm>
            <a:off x="381001" y="1371600"/>
            <a:ext cx="7999500" cy="10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575" rIns="0" bIns="34275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2267"/>
            </a:lvl1pPr>
            <a:lvl2pPr marL="914400" lvl="1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marL="1371600" lvl="2" indent="-3175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3pPr>
            <a:lvl4pPr marL="1828800" lvl="3" indent="-317500" algn="l">
              <a:lnSpc>
                <a:spcPct val="11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67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50"/>
          <p:cNvSpPr txBox="1">
            <a:spLocks noGrp="1"/>
          </p:cNvSpPr>
          <p:nvPr>
            <p:ph type="title"/>
          </p:nvPr>
        </p:nvSpPr>
        <p:spPr>
          <a:xfrm>
            <a:off x="380999" y="380999"/>
            <a:ext cx="7481100" cy="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50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50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9" name="Google Shape;449;p50"/>
          <p:cNvSpPr txBox="1">
            <a:spLocks noGrp="1"/>
          </p:cNvSpPr>
          <p:nvPr>
            <p:ph type="body" idx="2"/>
          </p:nvPr>
        </p:nvSpPr>
        <p:spPr>
          <a:xfrm>
            <a:off x="381001" y="3728301"/>
            <a:ext cx="7999500" cy="10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575" rIns="0" bIns="34275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2267"/>
            </a:lvl1pPr>
            <a:lvl2pPr marL="914400" lvl="1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marL="1371600" lvl="2" indent="-3175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3pPr>
            <a:lvl4pPr marL="1828800" lvl="3" indent="-317500" algn="l">
              <a:lnSpc>
                <a:spcPct val="11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67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Slide-2">
  <p:cSld name="Agenda Slide-2">
    <p:bg>
      <p:bgPr>
        <a:gradFill>
          <a:gsLst>
            <a:gs pos="0">
              <a:srgbClr val="363636"/>
            </a:gs>
            <a:gs pos="49000">
              <a:srgbClr val="262626"/>
            </a:gs>
            <a:gs pos="99000">
              <a:srgbClr val="0C0C0C"/>
            </a:gs>
            <a:gs pos="100000">
              <a:srgbClr val="0C0C0C"/>
            </a:gs>
          </a:gsLst>
          <a:lin ang="5400012" scaled="0"/>
        </a:grad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1"/>
          <p:cNvSpPr txBox="1">
            <a:spLocks noGrp="1"/>
          </p:cNvSpPr>
          <p:nvPr>
            <p:ph type="body" idx="1"/>
          </p:nvPr>
        </p:nvSpPr>
        <p:spPr>
          <a:xfrm>
            <a:off x="381001" y="1371600"/>
            <a:ext cx="7999500" cy="10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575" rIns="0" bIns="34275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2267"/>
            </a:lvl1pPr>
            <a:lvl2pPr marL="914400" lvl="1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marL="1371600" lvl="2" indent="-3175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3pPr>
            <a:lvl4pPr marL="1828800" lvl="3" indent="-317500" algn="l">
              <a:lnSpc>
                <a:spcPct val="11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67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51"/>
          <p:cNvSpPr txBox="1">
            <a:spLocks noGrp="1"/>
          </p:cNvSpPr>
          <p:nvPr>
            <p:ph type="title"/>
          </p:nvPr>
        </p:nvSpPr>
        <p:spPr>
          <a:xfrm>
            <a:off x="380999" y="380999"/>
            <a:ext cx="7481100" cy="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51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51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5" name="Google Shape;455;p51"/>
          <p:cNvSpPr txBox="1">
            <a:spLocks noGrp="1"/>
          </p:cNvSpPr>
          <p:nvPr>
            <p:ph type="body" idx="2"/>
          </p:nvPr>
        </p:nvSpPr>
        <p:spPr>
          <a:xfrm>
            <a:off x="381001" y="3728301"/>
            <a:ext cx="7999500" cy="10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575" rIns="0" bIns="34275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2267"/>
            </a:lvl1pPr>
            <a:lvl2pPr marL="914400" lvl="1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marL="1371600" lvl="2" indent="-3175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3pPr>
            <a:lvl4pPr marL="1828800" lvl="3" indent="-317500" algn="l">
              <a:lnSpc>
                <a:spcPct val="11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67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er Slide-B">
  <p:cSld name="Presenter Slide-B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2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9" name="Google Shape;459;p52"/>
          <p:cNvSpPr txBox="1">
            <a:spLocks noGrp="1"/>
          </p:cNvSpPr>
          <p:nvPr>
            <p:ph type="title"/>
          </p:nvPr>
        </p:nvSpPr>
        <p:spPr>
          <a:xfrm>
            <a:off x="380999" y="380999"/>
            <a:ext cx="9503100" cy="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52"/>
          <p:cNvSpPr/>
          <p:nvPr/>
        </p:nvSpPr>
        <p:spPr>
          <a:xfrm>
            <a:off x="2934001" y="1572216"/>
            <a:ext cx="2250000" cy="2250000"/>
          </a:xfrm>
          <a:prstGeom prst="ellipse">
            <a:avLst/>
          </a:prstGeom>
          <a:solidFill>
            <a:srgbClr val="EA8F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52"/>
          <p:cNvSpPr/>
          <p:nvPr/>
        </p:nvSpPr>
        <p:spPr>
          <a:xfrm>
            <a:off x="321429" y="1572216"/>
            <a:ext cx="2250000" cy="2250000"/>
          </a:xfrm>
          <a:prstGeom prst="ellipse">
            <a:avLst/>
          </a:prstGeom>
          <a:solidFill>
            <a:srgbClr val="EA8F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52"/>
          <p:cNvSpPr/>
          <p:nvPr/>
        </p:nvSpPr>
        <p:spPr>
          <a:xfrm>
            <a:off x="5546573" y="1572216"/>
            <a:ext cx="2250000" cy="2250000"/>
          </a:xfrm>
          <a:prstGeom prst="ellipse">
            <a:avLst/>
          </a:prstGeom>
          <a:solidFill>
            <a:srgbClr val="EA8F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3"/>
          <p:cNvSpPr txBox="1">
            <a:spLocks noGrp="1"/>
          </p:cNvSpPr>
          <p:nvPr>
            <p:ph type="title"/>
          </p:nvPr>
        </p:nvSpPr>
        <p:spPr>
          <a:xfrm>
            <a:off x="960000" y="1699817"/>
            <a:ext cx="2949300" cy="13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subTitle" idx="1"/>
          </p:nvPr>
        </p:nvSpPr>
        <p:spPr>
          <a:xfrm>
            <a:off x="960000" y="3212983"/>
            <a:ext cx="3432900" cy="19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8" name="Google Shape;58;p23"/>
          <p:cNvSpPr/>
          <p:nvPr/>
        </p:nvSpPr>
        <p:spPr>
          <a:xfrm>
            <a:off x="-659033" y="-539433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23"/>
          <p:cNvSpPr/>
          <p:nvPr/>
        </p:nvSpPr>
        <p:spPr>
          <a:xfrm>
            <a:off x="3238600" y="-2457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3"/>
          <p:cNvSpPr/>
          <p:nvPr/>
        </p:nvSpPr>
        <p:spPr>
          <a:xfrm>
            <a:off x="11032200" y="61380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3"/>
          <p:cNvSpPr/>
          <p:nvPr/>
        </p:nvSpPr>
        <p:spPr>
          <a:xfrm>
            <a:off x="11689800" y="3800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3"/>
          <p:cNvSpPr/>
          <p:nvPr/>
        </p:nvSpPr>
        <p:spPr>
          <a:xfrm>
            <a:off x="4691400" y="61380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3"/>
          <p:cNvSpPr/>
          <p:nvPr/>
        </p:nvSpPr>
        <p:spPr>
          <a:xfrm>
            <a:off x="10665600" y="-4128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3"/>
          <p:cNvSpPr/>
          <p:nvPr/>
        </p:nvSpPr>
        <p:spPr>
          <a:xfrm>
            <a:off x="-2074200" y="61380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er Slide-C">
  <p:cSld name="Presenter Slide-C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3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53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6" name="Google Shape;466;p53"/>
          <p:cNvSpPr txBox="1">
            <a:spLocks noGrp="1"/>
          </p:cNvSpPr>
          <p:nvPr>
            <p:ph type="title"/>
          </p:nvPr>
        </p:nvSpPr>
        <p:spPr>
          <a:xfrm>
            <a:off x="380999" y="2401700"/>
            <a:ext cx="3564000" cy="18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67" name="Google Shape;467;p53"/>
          <p:cNvSpPr>
            <a:spLocks noGrp="1"/>
          </p:cNvSpPr>
          <p:nvPr>
            <p:ph type="pic" idx="2"/>
          </p:nvPr>
        </p:nvSpPr>
        <p:spPr>
          <a:xfrm>
            <a:off x="6824265" y="2166191"/>
            <a:ext cx="2100300" cy="2102100"/>
          </a:xfrm>
          <a:prstGeom prst="rect">
            <a:avLst/>
          </a:prstGeom>
          <a:noFill/>
          <a:ln>
            <a:noFill/>
          </a:ln>
        </p:spPr>
      </p:sp>
      <p:sp>
        <p:nvSpPr>
          <p:cNvPr id="468" name="Google Shape;468;p53"/>
          <p:cNvSpPr>
            <a:spLocks noGrp="1"/>
          </p:cNvSpPr>
          <p:nvPr>
            <p:ph type="pic" idx="3"/>
          </p:nvPr>
        </p:nvSpPr>
        <p:spPr>
          <a:xfrm>
            <a:off x="9137697" y="2166191"/>
            <a:ext cx="2100300" cy="2102100"/>
          </a:xfrm>
          <a:prstGeom prst="rect">
            <a:avLst/>
          </a:prstGeom>
          <a:noFill/>
          <a:ln>
            <a:noFill/>
          </a:ln>
        </p:spPr>
      </p:sp>
      <p:sp>
        <p:nvSpPr>
          <p:cNvPr id="469" name="Google Shape;469;p53"/>
          <p:cNvSpPr>
            <a:spLocks noGrp="1"/>
          </p:cNvSpPr>
          <p:nvPr>
            <p:ph type="pic" idx="4"/>
          </p:nvPr>
        </p:nvSpPr>
        <p:spPr>
          <a:xfrm>
            <a:off x="4509245" y="2166191"/>
            <a:ext cx="2100300" cy="2102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er Slide-A">
  <p:cSld name="Presenter Slide-A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4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54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3" name="Google Shape;473;p54"/>
          <p:cNvSpPr txBox="1">
            <a:spLocks noGrp="1"/>
          </p:cNvSpPr>
          <p:nvPr>
            <p:ph type="title"/>
          </p:nvPr>
        </p:nvSpPr>
        <p:spPr>
          <a:xfrm>
            <a:off x="380999" y="380999"/>
            <a:ext cx="9503100" cy="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74" name="Google Shape;474;p54"/>
          <p:cNvSpPr>
            <a:spLocks noGrp="1"/>
          </p:cNvSpPr>
          <p:nvPr>
            <p:ph type="pic" idx="2"/>
          </p:nvPr>
        </p:nvSpPr>
        <p:spPr>
          <a:xfrm>
            <a:off x="380999" y="1659964"/>
            <a:ext cx="2100300" cy="2102100"/>
          </a:xfrm>
          <a:prstGeom prst="rect">
            <a:avLst/>
          </a:prstGeom>
          <a:noFill/>
          <a:ln>
            <a:noFill/>
          </a:ln>
        </p:spPr>
      </p:sp>
      <p:sp>
        <p:nvSpPr>
          <p:cNvPr id="475" name="Google Shape;475;p54"/>
          <p:cNvSpPr>
            <a:spLocks noGrp="1"/>
          </p:cNvSpPr>
          <p:nvPr>
            <p:ph type="pic" idx="3"/>
          </p:nvPr>
        </p:nvSpPr>
        <p:spPr>
          <a:xfrm>
            <a:off x="2991853" y="1659964"/>
            <a:ext cx="2100300" cy="2102100"/>
          </a:xfrm>
          <a:prstGeom prst="rect">
            <a:avLst/>
          </a:prstGeom>
          <a:noFill/>
          <a:ln>
            <a:noFill/>
          </a:ln>
        </p:spPr>
      </p:sp>
      <p:sp>
        <p:nvSpPr>
          <p:cNvPr id="476" name="Google Shape;476;p54"/>
          <p:cNvSpPr>
            <a:spLocks noGrp="1"/>
          </p:cNvSpPr>
          <p:nvPr>
            <p:ph type="pic" idx="4"/>
          </p:nvPr>
        </p:nvSpPr>
        <p:spPr>
          <a:xfrm>
            <a:off x="5654372" y="1659964"/>
            <a:ext cx="2100300" cy="2102100"/>
          </a:xfrm>
          <a:prstGeom prst="rect">
            <a:avLst/>
          </a:prstGeom>
          <a:noFill/>
          <a:ln>
            <a:noFill/>
          </a:ln>
        </p:spPr>
      </p:sp>
      <p:pic>
        <p:nvPicPr>
          <p:cNvPr id="477" name="Google Shape;477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54372" y="1663700"/>
            <a:ext cx="2101851" cy="2101851"/>
          </a:xfrm>
          <a:prstGeom prst="rect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78" name="Google Shape;478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05301" y="1663700"/>
            <a:ext cx="2101851" cy="2101851"/>
          </a:xfrm>
          <a:prstGeom prst="rect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79" name="Google Shape;479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6571" y="1663700"/>
            <a:ext cx="2101851" cy="2101851"/>
          </a:xfrm>
          <a:prstGeom prst="rect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-A 1 Column">
  <p:cSld name="Content Slide-A 1 Column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55"/>
          <p:cNvSpPr txBox="1">
            <a:spLocks noGrp="1"/>
          </p:cNvSpPr>
          <p:nvPr>
            <p:ph type="body" idx="1"/>
          </p:nvPr>
        </p:nvSpPr>
        <p:spPr>
          <a:xfrm>
            <a:off x="381001" y="1641231"/>
            <a:ext cx="10040700" cy="44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575" rIns="0" bIns="34275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  <a:lvl2pPr marL="914400" lvl="1" indent="-32385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2pPr>
            <a:lvl3pPr marL="1371600" lvl="2" indent="-3175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3pPr>
            <a:lvl4pPr marL="1828800" lvl="3" indent="-317500" algn="l">
              <a:lnSpc>
                <a:spcPct val="11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67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55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8892000" cy="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55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55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-B-2 Column">
  <p:cSld name="Content Slide-B-2 Column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6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8892000" cy="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56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56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9" name="Google Shape;489;p56"/>
          <p:cNvSpPr txBox="1">
            <a:spLocks noGrp="1"/>
          </p:cNvSpPr>
          <p:nvPr>
            <p:ph type="body" idx="1"/>
          </p:nvPr>
        </p:nvSpPr>
        <p:spPr>
          <a:xfrm>
            <a:off x="381000" y="1471613"/>
            <a:ext cx="5715300" cy="46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575" rIns="0" bIns="34275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  <a:lvl2pPr marL="914400" lvl="1" indent="-32385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2pPr>
            <a:lvl3pPr marL="1371600" lvl="2" indent="-3048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600"/>
            </a:lvl3pPr>
            <a:lvl4pPr marL="1828800" lvl="3" indent="-317500" algn="l">
              <a:lnSpc>
                <a:spcPct val="11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67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56"/>
          <p:cNvSpPr txBox="1">
            <a:spLocks noGrp="1"/>
          </p:cNvSpPr>
          <p:nvPr>
            <p:ph type="body" idx="2"/>
          </p:nvPr>
        </p:nvSpPr>
        <p:spPr>
          <a:xfrm>
            <a:off x="6096000" y="1471613"/>
            <a:ext cx="5715300" cy="46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575" rIns="0" bIns="34275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  <a:lvl2pPr marL="914400" lvl="1" indent="-32385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2pPr>
            <a:lvl3pPr marL="1371600" lvl="2" indent="-3048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600"/>
            </a:lvl3pPr>
            <a:lvl4pPr marL="1828800" lvl="3" indent="-317500" algn="l">
              <a:lnSpc>
                <a:spcPct val="11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marL="4114800" lvl="8" indent="-228600" algn="l">
              <a:lnSpc>
                <a:spcPct val="110000"/>
              </a:lnSpc>
              <a:spcBef>
                <a:spcPts val="800"/>
              </a:spcBef>
              <a:spcAft>
                <a:spcPts val="667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Headline Only">
  <p:cSld name="1_Headline Only">
    <p:bg>
      <p:bgPr>
        <a:gradFill>
          <a:gsLst>
            <a:gs pos="0">
              <a:srgbClr val="363636"/>
            </a:gs>
            <a:gs pos="49000">
              <a:srgbClr val="262626"/>
            </a:gs>
            <a:gs pos="99000">
              <a:srgbClr val="0D0D0D"/>
            </a:gs>
            <a:gs pos="100000">
              <a:srgbClr val="0D0D0D"/>
            </a:gs>
          </a:gsLst>
          <a:lin ang="5400012" scaled="0"/>
        </a:gradFill>
        <a:effectLst/>
      </p:bgPr>
    </p:bg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7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57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4" name="Google Shape;494;p57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11430000" cy="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Only">
  <p:cSld name="Headline Only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8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58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8" name="Google Shape;498;p58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11430000" cy="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0" anchor="t" anchorCtr="0">
            <a:norm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ooters" type="blank">
  <p:cSld name="BLANK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9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59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Section Header">
  <p:cSld name="12_Section Header"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20"/>
          <p:cNvSpPr>
            <a:spLocks noGrp="1"/>
          </p:cNvSpPr>
          <p:nvPr>
            <p:ph type="pic" idx="2"/>
          </p:nvPr>
        </p:nvSpPr>
        <p:spPr>
          <a:xfrm>
            <a:off x="3295649" y="873919"/>
            <a:ext cx="5600700" cy="5108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None/>
              <a:defRPr sz="3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60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14" name="Google Shape;514;p6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60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6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Page">
  <p:cSld name="5_Title Page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1"/>
          <p:cNvSpPr>
            <a:spLocks noGrp="1"/>
          </p:cNvSpPr>
          <p:nvPr>
            <p:ph type="pic" idx="2"/>
          </p:nvPr>
        </p:nvSpPr>
        <p:spPr>
          <a:xfrm>
            <a:off x="450377" y="450375"/>
            <a:ext cx="11291100" cy="3842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subTitle" idx="1"/>
          </p:nvPr>
        </p:nvSpPr>
        <p:spPr>
          <a:xfrm>
            <a:off x="1956933" y="4354133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24"/>
          <p:cNvSpPr txBox="1">
            <a:spLocks noGrp="1"/>
          </p:cNvSpPr>
          <p:nvPr>
            <p:ph type="subTitle" idx="2"/>
          </p:nvPr>
        </p:nvSpPr>
        <p:spPr>
          <a:xfrm>
            <a:off x="1947733" y="4813333"/>
            <a:ext cx="32565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4"/>
          <p:cNvSpPr txBox="1">
            <a:spLocks noGrp="1"/>
          </p:cNvSpPr>
          <p:nvPr>
            <p:ph type="subTitle" idx="3"/>
          </p:nvPr>
        </p:nvSpPr>
        <p:spPr>
          <a:xfrm>
            <a:off x="6997033" y="4354133"/>
            <a:ext cx="32379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chivo Black"/>
              <a:buNone/>
              <a:defRPr sz="210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19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subTitle" idx="4"/>
          </p:nvPr>
        </p:nvSpPr>
        <p:spPr>
          <a:xfrm>
            <a:off x="6987829" y="4813333"/>
            <a:ext cx="32565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/>
          <p:nvPr/>
        </p:nvSpPr>
        <p:spPr>
          <a:xfrm flipH="1">
            <a:off x="-2074300" y="61380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4"/>
          <p:cNvSpPr/>
          <p:nvPr/>
        </p:nvSpPr>
        <p:spPr>
          <a:xfrm flipH="1">
            <a:off x="-84700" y="3292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4"/>
          <p:cNvSpPr/>
          <p:nvPr/>
        </p:nvSpPr>
        <p:spPr>
          <a:xfrm flipH="1">
            <a:off x="486800" y="-4636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4"/>
          <p:cNvSpPr/>
          <p:nvPr/>
        </p:nvSpPr>
        <p:spPr>
          <a:xfrm flipH="1">
            <a:off x="11032100" y="61380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4"/>
          <p:cNvSpPr/>
          <p:nvPr/>
        </p:nvSpPr>
        <p:spPr>
          <a:xfrm flipH="1">
            <a:off x="5802500" y="65522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4"/>
          <p:cNvSpPr/>
          <p:nvPr/>
        </p:nvSpPr>
        <p:spPr>
          <a:xfrm>
            <a:off x="11695000" y="3292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4"/>
          <p:cNvSpPr/>
          <p:nvPr/>
        </p:nvSpPr>
        <p:spPr>
          <a:xfrm>
            <a:off x="10670800" y="-4636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" name="Google Shape;78;p24"/>
          <p:cNvGrpSpPr/>
          <p:nvPr/>
        </p:nvGrpSpPr>
        <p:grpSpPr>
          <a:xfrm>
            <a:off x="5626325" y="2067763"/>
            <a:ext cx="939275" cy="2086237"/>
            <a:chOff x="1114309" y="1879482"/>
            <a:chExt cx="704474" cy="1564717"/>
          </a:xfrm>
        </p:grpSpPr>
        <p:sp>
          <p:nvSpPr>
            <p:cNvPr id="79" name="Google Shape;79;p24"/>
            <p:cNvSpPr/>
            <p:nvPr/>
          </p:nvSpPr>
          <p:spPr>
            <a:xfrm>
              <a:off x="1417934" y="18794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4"/>
            <p:cNvSpPr/>
            <p:nvPr/>
          </p:nvSpPr>
          <p:spPr>
            <a:xfrm>
              <a:off x="1533632" y="3375708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4"/>
            <p:cNvSpPr/>
            <p:nvPr/>
          </p:nvSpPr>
          <p:spPr>
            <a:xfrm>
              <a:off x="1114309" y="25652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4"/>
            <p:cNvSpPr/>
            <p:nvPr/>
          </p:nvSpPr>
          <p:spPr>
            <a:xfrm>
              <a:off x="1747957" y="2432733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">
  <p:cSld name="16_Title Page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2"/>
          <p:cNvSpPr>
            <a:spLocks noGrp="1"/>
          </p:cNvSpPr>
          <p:nvPr>
            <p:ph type="pic" idx="2"/>
          </p:nvPr>
        </p:nvSpPr>
        <p:spPr>
          <a:xfrm>
            <a:off x="2220687" y="-1"/>
            <a:ext cx="2859300" cy="4339500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62"/>
          <p:cNvSpPr>
            <a:spLocks noGrp="1"/>
          </p:cNvSpPr>
          <p:nvPr>
            <p:ph type="pic" idx="3"/>
          </p:nvPr>
        </p:nvSpPr>
        <p:spPr>
          <a:xfrm>
            <a:off x="5370286" y="-1"/>
            <a:ext cx="2859300" cy="2830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Section Header">
  <p:cSld name="9_Section Header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3"/>
          <p:cNvSpPr>
            <a:spLocks noGrp="1"/>
          </p:cNvSpPr>
          <p:nvPr>
            <p:ph type="pic" idx="2"/>
          </p:nvPr>
        </p:nvSpPr>
        <p:spPr>
          <a:xfrm>
            <a:off x="6489352" y="2800351"/>
            <a:ext cx="2301600" cy="2460300"/>
          </a:xfrm>
          <a:prstGeom prst="rect">
            <a:avLst/>
          </a:prstGeom>
          <a:noFill/>
          <a:ln>
            <a:noFill/>
          </a:ln>
        </p:spPr>
      </p:sp>
      <p:sp>
        <p:nvSpPr>
          <p:cNvPr id="524" name="Google Shape;524;p63"/>
          <p:cNvSpPr>
            <a:spLocks noGrp="1"/>
          </p:cNvSpPr>
          <p:nvPr>
            <p:ph type="pic" idx="3"/>
          </p:nvPr>
        </p:nvSpPr>
        <p:spPr>
          <a:xfrm>
            <a:off x="9016304" y="2800351"/>
            <a:ext cx="2301600" cy="2460300"/>
          </a:xfrm>
          <a:prstGeom prst="rect">
            <a:avLst/>
          </a:prstGeom>
          <a:noFill/>
          <a:ln>
            <a:noFill/>
          </a:ln>
        </p:spPr>
      </p:sp>
      <p:sp>
        <p:nvSpPr>
          <p:cNvPr id="525" name="Google Shape;525;p63"/>
          <p:cNvSpPr>
            <a:spLocks noGrp="1"/>
          </p:cNvSpPr>
          <p:nvPr>
            <p:ph type="pic" idx="4"/>
          </p:nvPr>
        </p:nvSpPr>
        <p:spPr>
          <a:xfrm>
            <a:off x="3962400" y="2800351"/>
            <a:ext cx="2301600" cy="2460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Page">
  <p:cSld name="6_Title Page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64"/>
          <p:cNvSpPr>
            <a:spLocks noGrp="1"/>
          </p:cNvSpPr>
          <p:nvPr>
            <p:ph type="pic" idx="2"/>
          </p:nvPr>
        </p:nvSpPr>
        <p:spPr>
          <a:xfrm>
            <a:off x="7474426" y="4292599"/>
            <a:ext cx="4267200" cy="2115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Page">
  <p:cSld name="1_Title Page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Section Header">
  <p:cSld name="14_Section Header"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66"/>
          <p:cNvSpPr>
            <a:spLocks noGrp="1"/>
          </p:cNvSpPr>
          <p:nvPr>
            <p:ph type="pic" idx="2"/>
          </p:nvPr>
        </p:nvSpPr>
        <p:spPr>
          <a:xfrm>
            <a:off x="4079515" y="1146747"/>
            <a:ext cx="1708500" cy="1708500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66"/>
          <p:cNvSpPr>
            <a:spLocks noGrp="1"/>
          </p:cNvSpPr>
          <p:nvPr>
            <p:ph type="pic" idx="3"/>
          </p:nvPr>
        </p:nvSpPr>
        <p:spPr>
          <a:xfrm>
            <a:off x="6230915" y="1146747"/>
            <a:ext cx="1708500" cy="1708500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66"/>
          <p:cNvSpPr>
            <a:spLocks noGrp="1"/>
          </p:cNvSpPr>
          <p:nvPr>
            <p:ph type="pic" idx="4"/>
          </p:nvPr>
        </p:nvSpPr>
        <p:spPr>
          <a:xfrm>
            <a:off x="8382314" y="1146747"/>
            <a:ext cx="1708500" cy="1708500"/>
          </a:xfrm>
          <a:prstGeom prst="rect">
            <a:avLst/>
          </a:prstGeom>
          <a:noFill/>
          <a:ln>
            <a:noFill/>
          </a:ln>
        </p:spPr>
      </p:sp>
      <p:sp>
        <p:nvSpPr>
          <p:cNvPr id="533" name="Google Shape;533;p66"/>
          <p:cNvSpPr>
            <a:spLocks noGrp="1"/>
          </p:cNvSpPr>
          <p:nvPr>
            <p:ph type="pic" idx="5"/>
          </p:nvPr>
        </p:nvSpPr>
        <p:spPr>
          <a:xfrm>
            <a:off x="1928117" y="1146747"/>
            <a:ext cx="1708500" cy="170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Page">
  <p:cSld name="10_Title Page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7"/>
          <p:cNvSpPr>
            <a:spLocks noGrp="1"/>
          </p:cNvSpPr>
          <p:nvPr>
            <p:ph type="pic" idx="2"/>
          </p:nvPr>
        </p:nvSpPr>
        <p:spPr>
          <a:xfrm>
            <a:off x="3848101" y="914401"/>
            <a:ext cx="4495500" cy="502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Title Page">
  <p:cSld name="21_Title Page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68"/>
          <p:cNvSpPr>
            <a:spLocks noGrp="1"/>
          </p:cNvSpPr>
          <p:nvPr>
            <p:ph type="pic" idx="2"/>
          </p:nvPr>
        </p:nvSpPr>
        <p:spPr>
          <a:xfrm>
            <a:off x="5747657" y="0"/>
            <a:ext cx="6444300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Title Page">
  <p:cSld name="17_Title Page"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9"/>
          <p:cNvSpPr>
            <a:spLocks noGrp="1"/>
          </p:cNvSpPr>
          <p:nvPr>
            <p:ph type="pic" idx="2"/>
          </p:nvPr>
        </p:nvSpPr>
        <p:spPr>
          <a:xfrm>
            <a:off x="450377" y="450375"/>
            <a:ext cx="11291100" cy="5957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_Title Page">
  <p:cSld name="18_Title Page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70"/>
          <p:cNvSpPr>
            <a:spLocks noGrp="1"/>
          </p:cNvSpPr>
          <p:nvPr>
            <p:ph type="pic" idx="2"/>
          </p:nvPr>
        </p:nvSpPr>
        <p:spPr>
          <a:xfrm>
            <a:off x="7156190" y="450375"/>
            <a:ext cx="4585500" cy="5957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Page">
  <p:cSld name="20_Title Page"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71"/>
          <p:cNvSpPr>
            <a:spLocks noGrp="1"/>
          </p:cNvSpPr>
          <p:nvPr>
            <p:ph type="pic" idx="2"/>
          </p:nvPr>
        </p:nvSpPr>
        <p:spPr>
          <a:xfrm>
            <a:off x="450375" y="3676651"/>
            <a:ext cx="3721500" cy="272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85" name="Google Shape;85;p25"/>
          <p:cNvSpPr/>
          <p:nvPr/>
        </p:nvSpPr>
        <p:spPr>
          <a:xfrm rot="10800000" flipH="1">
            <a:off x="11032200" y="-2406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5"/>
          <p:cNvSpPr/>
          <p:nvPr/>
        </p:nvSpPr>
        <p:spPr>
          <a:xfrm rot="10800000" flipH="1">
            <a:off x="11697350" y="59984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5"/>
          <p:cNvSpPr/>
          <p:nvPr/>
        </p:nvSpPr>
        <p:spPr>
          <a:xfrm rot="10800000" flipH="1">
            <a:off x="10673150" y="63385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5"/>
          <p:cNvSpPr/>
          <p:nvPr/>
        </p:nvSpPr>
        <p:spPr>
          <a:xfrm rot="10800000" flipH="1">
            <a:off x="-2074200" y="-2406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5"/>
          <p:cNvSpPr/>
          <p:nvPr/>
        </p:nvSpPr>
        <p:spPr>
          <a:xfrm rot="10800000">
            <a:off x="-185450" y="59984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5"/>
          <p:cNvSpPr/>
          <p:nvPr/>
        </p:nvSpPr>
        <p:spPr>
          <a:xfrm rot="10800000">
            <a:off x="386050" y="63385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Page">
  <p:cSld name="11_Title Page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72"/>
          <p:cNvSpPr>
            <a:spLocks noGrp="1"/>
          </p:cNvSpPr>
          <p:nvPr>
            <p:ph type="pic" idx="2"/>
          </p:nvPr>
        </p:nvSpPr>
        <p:spPr>
          <a:xfrm>
            <a:off x="5410203" y="914401"/>
            <a:ext cx="2933700" cy="502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Title Page">
  <p:cSld name="22_Title Page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73"/>
          <p:cNvSpPr>
            <a:spLocks noGrp="1"/>
          </p:cNvSpPr>
          <p:nvPr>
            <p:ph type="pic" idx="2"/>
          </p:nvPr>
        </p:nvSpPr>
        <p:spPr>
          <a:xfrm>
            <a:off x="6096000" y="450376"/>
            <a:ext cx="5645700" cy="5957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Page">
  <p:cSld name="23_Title Page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74"/>
          <p:cNvSpPr>
            <a:spLocks noGrp="1"/>
          </p:cNvSpPr>
          <p:nvPr>
            <p:ph type="pic" idx="2"/>
          </p:nvPr>
        </p:nvSpPr>
        <p:spPr>
          <a:xfrm>
            <a:off x="971551" y="3429000"/>
            <a:ext cx="5124300" cy="3428700"/>
          </a:xfrm>
          <a:prstGeom prst="rect">
            <a:avLst/>
          </a:prstGeom>
          <a:noFill/>
          <a:ln>
            <a:noFill/>
          </a:ln>
        </p:spPr>
      </p:sp>
      <p:sp>
        <p:nvSpPr>
          <p:cNvPr id="550" name="Google Shape;550;p74"/>
          <p:cNvSpPr>
            <a:spLocks noGrp="1"/>
          </p:cNvSpPr>
          <p:nvPr>
            <p:ph type="pic" idx="3"/>
          </p:nvPr>
        </p:nvSpPr>
        <p:spPr>
          <a:xfrm>
            <a:off x="971551" y="0"/>
            <a:ext cx="5124300" cy="3428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Title Page">
  <p:cSld name="24_Title Page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5"/>
          <p:cNvSpPr>
            <a:spLocks noGrp="1"/>
          </p:cNvSpPr>
          <p:nvPr>
            <p:ph type="pic" idx="2"/>
          </p:nvPr>
        </p:nvSpPr>
        <p:spPr>
          <a:xfrm>
            <a:off x="0" y="0"/>
            <a:ext cx="6096000" cy="3428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Page">
  <p:cSld name="4_Title Page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6"/>
          <p:cNvSpPr>
            <a:spLocks noGrp="1"/>
          </p:cNvSpPr>
          <p:nvPr>
            <p:ph type="pic" idx="2"/>
          </p:nvPr>
        </p:nvSpPr>
        <p:spPr>
          <a:xfrm>
            <a:off x="6095998" y="914403"/>
            <a:ext cx="5181600" cy="502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6"/>
          <p:cNvSpPr txBox="1">
            <a:spLocks noGrp="1"/>
          </p:cNvSpPr>
          <p:nvPr>
            <p:ph type="title"/>
          </p:nvPr>
        </p:nvSpPr>
        <p:spPr>
          <a:xfrm>
            <a:off x="8282800" y="2013646"/>
            <a:ext cx="2949300" cy="7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chivo Black"/>
              <a:buNone/>
              <a:defRPr sz="4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93" name="Google Shape;93;p26"/>
          <p:cNvSpPr txBox="1">
            <a:spLocks noGrp="1"/>
          </p:cNvSpPr>
          <p:nvPr>
            <p:ph type="subTitle" idx="1"/>
          </p:nvPr>
        </p:nvSpPr>
        <p:spPr>
          <a:xfrm>
            <a:off x="7799333" y="2899154"/>
            <a:ext cx="3432900" cy="19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" name="Google Shape;94;p26"/>
          <p:cNvSpPr/>
          <p:nvPr/>
        </p:nvSpPr>
        <p:spPr>
          <a:xfrm>
            <a:off x="11232000" y="61380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6"/>
          <p:cNvSpPr/>
          <p:nvPr/>
        </p:nvSpPr>
        <p:spPr>
          <a:xfrm>
            <a:off x="7753800" y="-2457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6"/>
          <p:cNvSpPr/>
          <p:nvPr/>
        </p:nvSpPr>
        <p:spPr>
          <a:xfrm>
            <a:off x="11081000" y="486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6"/>
          <p:cNvSpPr/>
          <p:nvPr/>
        </p:nvSpPr>
        <p:spPr>
          <a:xfrm>
            <a:off x="-172800" y="6138000"/>
            <a:ext cx="1132800" cy="113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7"/>
          <p:cNvSpPr txBox="1">
            <a:spLocks noGrp="1"/>
          </p:cNvSpPr>
          <p:nvPr>
            <p:ph type="title"/>
          </p:nvPr>
        </p:nvSpPr>
        <p:spPr>
          <a:xfrm>
            <a:off x="2270800" y="2343800"/>
            <a:ext cx="7650300" cy="21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grpSp>
        <p:nvGrpSpPr>
          <p:cNvPr id="100" name="Google Shape;100;p27"/>
          <p:cNvGrpSpPr/>
          <p:nvPr/>
        </p:nvGrpSpPr>
        <p:grpSpPr>
          <a:xfrm flipH="1">
            <a:off x="9457016" y="1281456"/>
            <a:ext cx="1863300" cy="4498109"/>
            <a:chOff x="1197548" y="1137333"/>
            <a:chExt cx="1397510" cy="3373666"/>
          </a:xfrm>
        </p:grpSpPr>
        <p:sp>
          <p:nvSpPr>
            <p:cNvPr id="101" name="Google Shape;101;p27"/>
            <p:cNvSpPr/>
            <p:nvPr/>
          </p:nvSpPr>
          <p:spPr>
            <a:xfrm>
              <a:off x="1197548" y="2910192"/>
              <a:ext cx="185307" cy="175862"/>
            </a:xfrm>
            <a:custGeom>
              <a:avLst/>
              <a:gdLst/>
              <a:ahLst/>
              <a:cxnLst/>
              <a:rect l="l" t="t" r="r" b="b"/>
              <a:pathLst>
                <a:path w="5238" h="4971" extrusionOk="0">
                  <a:moveTo>
                    <a:pt x="2636" y="1"/>
                  </a:moveTo>
                  <a:lnTo>
                    <a:pt x="1802" y="1635"/>
                  </a:lnTo>
                  <a:lnTo>
                    <a:pt x="1" y="1902"/>
                  </a:lnTo>
                  <a:lnTo>
                    <a:pt x="1302" y="3170"/>
                  </a:lnTo>
                  <a:lnTo>
                    <a:pt x="1001" y="4971"/>
                  </a:lnTo>
                  <a:lnTo>
                    <a:pt x="2636" y="4137"/>
                  </a:lnTo>
                  <a:lnTo>
                    <a:pt x="4237" y="4971"/>
                  </a:lnTo>
                  <a:lnTo>
                    <a:pt x="3937" y="3170"/>
                  </a:lnTo>
                  <a:lnTo>
                    <a:pt x="5238" y="1902"/>
                  </a:lnTo>
                  <a:lnTo>
                    <a:pt x="3437" y="1635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7"/>
            <p:cNvSpPr/>
            <p:nvPr/>
          </p:nvSpPr>
          <p:spPr>
            <a:xfrm>
              <a:off x="1341734" y="16508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7"/>
            <p:cNvSpPr/>
            <p:nvPr/>
          </p:nvSpPr>
          <p:spPr>
            <a:xfrm>
              <a:off x="2524232" y="4442508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7"/>
            <p:cNvSpPr/>
            <p:nvPr/>
          </p:nvSpPr>
          <p:spPr>
            <a:xfrm>
              <a:off x="2181109" y="37082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7"/>
            <p:cNvSpPr/>
            <p:nvPr/>
          </p:nvSpPr>
          <p:spPr>
            <a:xfrm>
              <a:off x="2128957" y="1137333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Google Shape;106;p27"/>
          <p:cNvSpPr/>
          <p:nvPr/>
        </p:nvSpPr>
        <p:spPr>
          <a:xfrm rot="10800000" flipH="1">
            <a:off x="11232000" y="-3242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7"/>
          <p:cNvSpPr/>
          <p:nvPr/>
        </p:nvSpPr>
        <p:spPr>
          <a:xfrm rot="10800000" flipH="1">
            <a:off x="7753800" y="60771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7"/>
          <p:cNvSpPr/>
          <p:nvPr/>
        </p:nvSpPr>
        <p:spPr>
          <a:xfrm rot="10800000" flipH="1">
            <a:off x="11081000" y="62179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7"/>
          <p:cNvSpPr/>
          <p:nvPr/>
        </p:nvSpPr>
        <p:spPr>
          <a:xfrm rot="10800000" flipH="1">
            <a:off x="10220400" y="-97900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" name="Google Shape;110;p27"/>
          <p:cNvGrpSpPr/>
          <p:nvPr/>
        </p:nvGrpSpPr>
        <p:grpSpPr>
          <a:xfrm>
            <a:off x="871691" y="1281456"/>
            <a:ext cx="1863300" cy="4498109"/>
            <a:chOff x="1197548" y="1137333"/>
            <a:chExt cx="1397510" cy="3373666"/>
          </a:xfrm>
        </p:grpSpPr>
        <p:sp>
          <p:nvSpPr>
            <p:cNvPr id="111" name="Google Shape;111;p27"/>
            <p:cNvSpPr/>
            <p:nvPr/>
          </p:nvSpPr>
          <p:spPr>
            <a:xfrm>
              <a:off x="1197548" y="2910192"/>
              <a:ext cx="185307" cy="175862"/>
            </a:xfrm>
            <a:custGeom>
              <a:avLst/>
              <a:gdLst/>
              <a:ahLst/>
              <a:cxnLst/>
              <a:rect l="l" t="t" r="r" b="b"/>
              <a:pathLst>
                <a:path w="5238" h="4971" extrusionOk="0">
                  <a:moveTo>
                    <a:pt x="2636" y="1"/>
                  </a:moveTo>
                  <a:lnTo>
                    <a:pt x="1802" y="1635"/>
                  </a:lnTo>
                  <a:lnTo>
                    <a:pt x="1" y="1902"/>
                  </a:lnTo>
                  <a:lnTo>
                    <a:pt x="1302" y="3170"/>
                  </a:lnTo>
                  <a:lnTo>
                    <a:pt x="1001" y="4971"/>
                  </a:lnTo>
                  <a:lnTo>
                    <a:pt x="2636" y="4137"/>
                  </a:lnTo>
                  <a:lnTo>
                    <a:pt x="4237" y="4971"/>
                  </a:lnTo>
                  <a:lnTo>
                    <a:pt x="3937" y="3170"/>
                  </a:lnTo>
                  <a:lnTo>
                    <a:pt x="5238" y="1902"/>
                  </a:lnTo>
                  <a:lnTo>
                    <a:pt x="3437" y="1635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7"/>
            <p:cNvSpPr/>
            <p:nvPr/>
          </p:nvSpPr>
          <p:spPr>
            <a:xfrm>
              <a:off x="1341734" y="16508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7"/>
            <p:cNvSpPr/>
            <p:nvPr/>
          </p:nvSpPr>
          <p:spPr>
            <a:xfrm>
              <a:off x="2524232" y="4442508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7"/>
            <p:cNvSpPr/>
            <p:nvPr/>
          </p:nvSpPr>
          <p:spPr>
            <a:xfrm>
              <a:off x="2181109" y="3708282"/>
              <a:ext cx="115684" cy="109776"/>
            </a:xfrm>
            <a:custGeom>
              <a:avLst/>
              <a:gdLst/>
              <a:ahLst/>
              <a:cxnLst/>
              <a:rect l="l" t="t" r="r" b="b"/>
              <a:pathLst>
                <a:path w="3270" h="3103" extrusionOk="0">
                  <a:moveTo>
                    <a:pt x="1635" y="0"/>
                  </a:moveTo>
                  <a:lnTo>
                    <a:pt x="1135" y="1034"/>
                  </a:lnTo>
                  <a:lnTo>
                    <a:pt x="0" y="1168"/>
                  </a:lnTo>
                  <a:lnTo>
                    <a:pt x="834" y="1968"/>
                  </a:lnTo>
                  <a:lnTo>
                    <a:pt x="634" y="3103"/>
                  </a:lnTo>
                  <a:lnTo>
                    <a:pt x="1635" y="2569"/>
                  </a:lnTo>
                  <a:lnTo>
                    <a:pt x="2636" y="3103"/>
                  </a:lnTo>
                  <a:lnTo>
                    <a:pt x="2435" y="1968"/>
                  </a:lnTo>
                  <a:lnTo>
                    <a:pt x="3269" y="1168"/>
                  </a:lnTo>
                  <a:lnTo>
                    <a:pt x="2135" y="103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7"/>
            <p:cNvSpPr/>
            <p:nvPr/>
          </p:nvSpPr>
          <p:spPr>
            <a:xfrm>
              <a:off x="2128957" y="1137333"/>
              <a:ext cx="70826" cy="68491"/>
            </a:xfrm>
            <a:custGeom>
              <a:avLst/>
              <a:gdLst/>
              <a:ahLst/>
              <a:cxnLst/>
              <a:rect l="l" t="t" r="r" b="b"/>
              <a:pathLst>
                <a:path w="2002" h="1936" extrusionOk="0">
                  <a:moveTo>
                    <a:pt x="1001" y="1"/>
                  </a:moveTo>
                  <a:lnTo>
                    <a:pt x="701" y="634"/>
                  </a:lnTo>
                  <a:lnTo>
                    <a:pt x="0" y="735"/>
                  </a:lnTo>
                  <a:lnTo>
                    <a:pt x="501" y="1235"/>
                  </a:lnTo>
                  <a:lnTo>
                    <a:pt x="400" y="1935"/>
                  </a:lnTo>
                  <a:lnTo>
                    <a:pt x="1001" y="1602"/>
                  </a:lnTo>
                  <a:lnTo>
                    <a:pt x="1635" y="1935"/>
                  </a:lnTo>
                  <a:lnTo>
                    <a:pt x="1635" y="1935"/>
                  </a:lnTo>
                  <a:lnTo>
                    <a:pt x="1501" y="1235"/>
                  </a:lnTo>
                  <a:lnTo>
                    <a:pt x="2002" y="735"/>
                  </a:lnTo>
                  <a:lnTo>
                    <a:pt x="1334" y="6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" name="Google Shape;116;p27"/>
          <p:cNvSpPr/>
          <p:nvPr/>
        </p:nvSpPr>
        <p:spPr>
          <a:xfrm rot="10800000" flipH="1">
            <a:off x="-172800" y="5991600"/>
            <a:ext cx="1132800" cy="1132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7"/>
          <p:cNvSpPr/>
          <p:nvPr/>
        </p:nvSpPr>
        <p:spPr>
          <a:xfrm rot="10800000" flipH="1">
            <a:off x="-1270000" y="-2045800"/>
            <a:ext cx="3327300" cy="33273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73.xml"/><Relationship Id="rId2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72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66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chivo Black"/>
              <a:buNone/>
              <a:defRPr sz="3700" b="1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6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Sans Pro"/>
              <a:buChar char="●"/>
              <a:defRPr sz="1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Sans Pro"/>
              <a:buChar char="○"/>
              <a:defRPr sz="1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Sans Pro"/>
              <a:buChar char="■"/>
              <a:defRPr sz="1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Sans Pro"/>
              <a:buChar char="●"/>
              <a:defRPr sz="1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Sans Pro"/>
              <a:buChar char="○"/>
              <a:defRPr sz="1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Sans Pro"/>
              <a:buChar char="■"/>
              <a:defRPr sz="1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Sans Pro"/>
              <a:buChar char="●"/>
              <a:defRPr sz="1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Sans Pro"/>
              <a:buChar char="○"/>
              <a:defRPr sz="1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Source Sans Pro"/>
              <a:buChar char="■"/>
              <a:defRPr sz="1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4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114300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marR="0" lvl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Google Shape;356;p14"/>
          <p:cNvSpPr txBox="1">
            <a:spLocks noGrp="1"/>
          </p:cNvSpPr>
          <p:nvPr>
            <p:ph type="body" idx="1"/>
          </p:nvPr>
        </p:nvSpPr>
        <p:spPr>
          <a:xfrm>
            <a:off x="381000" y="1828800"/>
            <a:ext cx="11430000" cy="46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45700" anchor="t" anchorCtr="0">
            <a:norm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0000"/>
              </a:lnSpc>
              <a:spcBef>
                <a:spcPts val="800"/>
              </a:spcBef>
              <a:spcAft>
                <a:spcPts val="60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7" name="Google Shape;357;p14"/>
          <p:cNvSpPr txBox="1">
            <a:spLocks noGrp="1"/>
          </p:cNvSpPr>
          <p:nvPr>
            <p:ph type="ftr" idx="11"/>
          </p:nvPr>
        </p:nvSpPr>
        <p:spPr>
          <a:xfrm>
            <a:off x="381002" y="6519009"/>
            <a:ext cx="57150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8" name="Google Shape;358;p14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52">
          <p15:clr>
            <a:srgbClr val="F26B43"/>
          </p15:clr>
        </p15:guide>
        <p15:guide id="2" pos="5640">
          <p15:clr>
            <a:srgbClr val="F26B43"/>
          </p15:clr>
        </p15:guide>
        <p15:guide id="3">
          <p15:clr>
            <a:srgbClr val="F26B43"/>
          </p15:clr>
        </p15:guide>
        <p15:guide id="4" orient="horz">
          <p15:clr>
            <a:srgbClr val="F26B43"/>
          </p15:clr>
        </p15:guide>
        <p15:guide id="5" pos="7680">
          <p15:clr>
            <a:srgbClr val="F26B43"/>
          </p15:clr>
        </p15:guide>
        <p15:guide id="6" pos="240">
          <p15:clr>
            <a:srgbClr val="F26B43"/>
          </p15:clr>
        </p15:guide>
        <p15:guide id="7" orient="horz" pos="4224">
          <p15:clr>
            <a:srgbClr val="F26B43"/>
          </p15:clr>
        </p15:guide>
        <p15:guide id="8" pos="3840">
          <p15:clr>
            <a:srgbClr val="F26B43"/>
          </p15:clr>
        </p15:guide>
        <p15:guide id="9" pos="2040">
          <p15:clr>
            <a:srgbClr val="F26B43"/>
          </p15:clr>
        </p15:guide>
        <p15:guide id="10" pos="7440">
          <p15:clr>
            <a:srgbClr val="F26B43"/>
          </p15:clr>
        </p15:guide>
        <p15:guide id="11" orient="horz" pos="240">
          <p15:clr>
            <a:srgbClr val="F26B43"/>
          </p15:clr>
        </p15:guide>
        <p15:guide id="12" orient="horz" pos="410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6"/>
          <p:cNvSpPr txBox="1">
            <a:spLocks noGrp="1"/>
          </p:cNvSpPr>
          <p:nvPr>
            <p:ph type="title"/>
          </p:nvPr>
        </p:nvSpPr>
        <p:spPr>
          <a:xfrm>
            <a:off x="381000" y="380999"/>
            <a:ext cx="11430000" cy="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0" anchor="t" anchorCtr="0">
            <a:normAutofit/>
          </a:bodyPr>
          <a:lstStyle>
            <a:lvl1pPr marR="0" lvl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16"/>
          <p:cNvSpPr txBox="1">
            <a:spLocks noGrp="1"/>
          </p:cNvSpPr>
          <p:nvPr>
            <p:ph type="body" idx="1"/>
          </p:nvPr>
        </p:nvSpPr>
        <p:spPr>
          <a:xfrm>
            <a:off x="381000" y="1828800"/>
            <a:ext cx="11430000" cy="46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575" rIns="0" bIns="34275" anchor="t" anchorCtr="0">
            <a:norm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655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0000"/>
              </a:lnSpc>
              <a:spcBef>
                <a:spcPts val="600"/>
              </a:spcBef>
              <a:spcAft>
                <a:spcPts val="50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16"/>
          <p:cNvSpPr txBox="1">
            <a:spLocks noGrp="1"/>
          </p:cNvSpPr>
          <p:nvPr>
            <p:ph type="ftr" idx="11"/>
          </p:nvPr>
        </p:nvSpPr>
        <p:spPr>
          <a:xfrm>
            <a:off x="381003" y="6519009"/>
            <a:ext cx="57153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16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  <a:defRPr sz="1067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64">
          <p15:clr>
            <a:srgbClr val="F26B43"/>
          </p15:clr>
        </p15:guide>
        <p15:guide id="2" pos="4230">
          <p15:clr>
            <a:srgbClr val="F26B43"/>
          </p15:clr>
        </p15:guide>
        <p15:guide id="3">
          <p15:clr>
            <a:srgbClr val="F26B43"/>
          </p15:clr>
        </p15:guide>
        <p15:guide id="4" orient="horz">
          <p15:clr>
            <a:srgbClr val="F26B43"/>
          </p15:clr>
        </p15:guide>
        <p15:guide id="5" pos="5760">
          <p15:clr>
            <a:srgbClr val="F26B43"/>
          </p15:clr>
        </p15:guide>
        <p15:guide id="6" pos="180">
          <p15:clr>
            <a:srgbClr val="F26B43"/>
          </p15:clr>
        </p15:guide>
        <p15:guide id="7" orient="horz" pos="3168">
          <p15:clr>
            <a:srgbClr val="F26B43"/>
          </p15:clr>
        </p15:guide>
        <p15:guide id="8" pos="2880">
          <p15:clr>
            <a:srgbClr val="F26B43"/>
          </p15:clr>
        </p15:guide>
        <p15:guide id="9" pos="1530">
          <p15:clr>
            <a:srgbClr val="F26B43"/>
          </p15:clr>
        </p15:guide>
        <p15:guide id="10" pos="5580">
          <p15:clr>
            <a:srgbClr val="F26B43"/>
          </p15:clr>
        </p15:guide>
        <p15:guide id="11" orient="horz" pos="180">
          <p15:clr>
            <a:srgbClr val="F26B43"/>
          </p15:clr>
        </p15:guide>
        <p15:guide id="12" orient="horz" pos="307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4" name="Google Shape;504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575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5" name="Google Shape;505;p1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6" name="Google Shape;506;p1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7" name="Google Shape;507;p19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  <p:sldLayoutId id="2147483725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1"/>
          <p:cNvSpPr txBox="1">
            <a:spLocks noGrp="1"/>
          </p:cNvSpPr>
          <p:nvPr>
            <p:ph type="ctrTitle" idx="4294967295"/>
          </p:nvPr>
        </p:nvSpPr>
        <p:spPr>
          <a:xfrm>
            <a:off x="894800" y="2566075"/>
            <a:ext cx="79890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chivo Black"/>
              <a:buNone/>
            </a:pPr>
            <a:r>
              <a:rPr lang="en-US" sz="5400"/>
              <a:t>Not So Dumb People</a:t>
            </a:r>
            <a:endParaRPr sz="5400" b="1" i="0" u="none" strike="noStrike" cap="none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560" name="Google Shape;560;p1"/>
          <p:cNvSpPr txBox="1">
            <a:spLocks noGrp="1"/>
          </p:cNvSpPr>
          <p:nvPr>
            <p:ph type="subTitle" idx="4294967295"/>
          </p:nvPr>
        </p:nvSpPr>
        <p:spPr>
          <a:xfrm>
            <a:off x="960000" y="4104667"/>
            <a:ext cx="43152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Source Sans Pro"/>
              <a:buNone/>
            </a:pPr>
            <a:r>
              <a:rPr lang="en-US" sz="4000">
                <a:solidFill>
                  <a:srgbClr val="FF007A"/>
                </a:solidFill>
                <a:latin typeface="Poppins"/>
                <a:ea typeface="Poppins"/>
                <a:cs typeface="Poppins"/>
                <a:sym typeface="Poppins"/>
              </a:rPr>
              <a:t>CONNECT</a:t>
            </a:r>
            <a:endParaRPr sz="4000" b="0" i="0" u="none" strike="noStrike" cap="none">
              <a:solidFill>
                <a:srgbClr val="FF004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561" name="Google Shape;561;p1"/>
          <p:cNvCxnSpPr/>
          <p:nvPr/>
        </p:nvCxnSpPr>
        <p:spPr>
          <a:xfrm>
            <a:off x="1228400" y="3840600"/>
            <a:ext cx="46989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62" name="Google Shape;562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0013" y="191308"/>
            <a:ext cx="1266727" cy="470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9"/>
          <p:cNvSpPr txBox="1"/>
          <p:nvPr/>
        </p:nvSpPr>
        <p:spPr>
          <a:xfrm>
            <a:off x="2238400" y="193733"/>
            <a:ext cx="7715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3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Tools/Technologies Leveraged</a:t>
            </a:r>
            <a:endParaRPr sz="3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9" name="Google Shape;64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36253" y="191308"/>
            <a:ext cx="1266727" cy="470819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9"/>
          <p:cNvSpPr txBox="1"/>
          <p:nvPr/>
        </p:nvSpPr>
        <p:spPr>
          <a:xfrm>
            <a:off x="805500" y="1635175"/>
            <a:ext cx="11005500" cy="22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AutoNum type="arabicPeriod"/>
            </a:pPr>
            <a:r>
              <a:rPr lang="en-US" sz="2700"/>
              <a:t>Flask (</a:t>
            </a:r>
            <a:r>
              <a:rPr lang="en-US" sz="2700">
                <a:solidFill>
                  <a:schemeClr val="dk1"/>
                </a:solidFill>
              </a:rPr>
              <a:t>Python Framework</a:t>
            </a:r>
            <a:r>
              <a:rPr lang="en-US" sz="2700"/>
              <a:t>)</a:t>
            </a: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AutoNum type="arabicPeriod"/>
            </a:pPr>
            <a:r>
              <a:rPr lang="en-US" sz="2700"/>
              <a:t>Twilio API (Instant Whatsapp Messaging)</a:t>
            </a: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AutoNum type="arabicPeriod"/>
            </a:pPr>
            <a:r>
              <a:rPr lang="en-US" sz="2700"/>
              <a:t>HTML, CSS (For Web Application)</a:t>
            </a: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AutoNum type="arabicPeriod"/>
            </a:pPr>
            <a:r>
              <a:rPr lang="en-US" sz="2700"/>
              <a:t>Sqlite (Database)</a:t>
            </a: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AutoNum type="arabicPeriod"/>
            </a:pPr>
            <a:r>
              <a:rPr lang="en-US" sz="2700"/>
              <a:t>Python (for Algorithms)</a:t>
            </a:r>
            <a:endParaRPr sz="2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10"/>
          <p:cNvCxnSpPr/>
          <p:nvPr/>
        </p:nvCxnSpPr>
        <p:spPr>
          <a:xfrm>
            <a:off x="5126233" y="1024100"/>
            <a:ext cx="599100" cy="0"/>
          </a:xfrm>
          <a:prstGeom prst="straightConnector1">
            <a:avLst/>
          </a:prstGeom>
          <a:noFill/>
          <a:ln w="28575" cap="flat" cmpd="sng">
            <a:solidFill>
              <a:srgbClr val="00B4D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6" name="Google Shape;656;p10"/>
          <p:cNvSpPr txBox="1">
            <a:spLocks noGrp="1"/>
          </p:cNvSpPr>
          <p:nvPr>
            <p:ph type="title" idx="4294967295"/>
          </p:nvPr>
        </p:nvSpPr>
        <p:spPr>
          <a:xfrm>
            <a:off x="415600" y="411833"/>
            <a:ext cx="10803300" cy="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3400" b="1">
                <a:solidFill>
                  <a:srgbClr val="5E00BF"/>
                </a:solidFill>
              </a:rPr>
              <a:t>Team</a:t>
            </a:r>
            <a:endParaRPr sz="3400" b="1">
              <a:solidFill>
                <a:srgbClr val="5E00BF"/>
              </a:solidFill>
            </a:endParaRPr>
          </a:p>
        </p:txBody>
      </p:sp>
      <p:sp>
        <p:nvSpPr>
          <p:cNvPr id="657" name="Google Shape;657;p10"/>
          <p:cNvSpPr txBox="1"/>
          <p:nvPr/>
        </p:nvSpPr>
        <p:spPr>
          <a:xfrm>
            <a:off x="4192172" y="1636368"/>
            <a:ext cx="4272528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/>
              <a:t>Ishita Gupta</a:t>
            </a:r>
            <a:endParaRPr sz="20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/>
              <a:t>Email:</a:t>
            </a:r>
            <a:endParaRPr sz="20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/>
              <a:t>ishitagupta2612@gmail.com</a:t>
            </a:r>
            <a:endParaRPr sz="20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/>
          </a:p>
        </p:txBody>
      </p:sp>
      <p:pic>
        <p:nvPicPr>
          <p:cNvPr id="658" name="Google Shape;65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36253" y="191308"/>
            <a:ext cx="1266727" cy="470819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10"/>
          <p:cNvSpPr txBox="1"/>
          <p:nvPr/>
        </p:nvSpPr>
        <p:spPr>
          <a:xfrm>
            <a:off x="4192172" y="4063466"/>
            <a:ext cx="3635628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/>
              <a:t>Geetanjali Purohit</a:t>
            </a:r>
            <a:endParaRPr sz="20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/>
              <a:t>Email</a:t>
            </a:r>
            <a:r>
              <a:rPr lang="en-US" sz="2000"/>
              <a:t>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/>
              <a:t>gpurohit74</a:t>
            </a:r>
            <a:r>
              <a:rPr lang="en-US" sz="2000" dirty="0"/>
              <a:t>@gmail.com  </a:t>
            </a:r>
            <a:endParaRPr sz="20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2"/>
          <p:cNvSpPr txBox="1">
            <a:spLocks noGrp="1"/>
          </p:cNvSpPr>
          <p:nvPr>
            <p:ph type="sldNum" idx="12"/>
          </p:nvPr>
        </p:nvSpPr>
        <p:spPr>
          <a:xfrm flipH="1">
            <a:off x="11617085" y="6537474"/>
            <a:ext cx="216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2"/>
          <p:cNvSpPr txBox="1">
            <a:spLocks noGrp="1"/>
          </p:cNvSpPr>
          <p:nvPr>
            <p:ph type="body" idx="1"/>
          </p:nvPr>
        </p:nvSpPr>
        <p:spPr>
          <a:xfrm>
            <a:off x="4287925" y="2544732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>
                <a:solidFill>
                  <a:schemeClr val="dk1"/>
                </a:solidFill>
              </a:rPr>
              <a:t>The Problem</a:t>
            </a:r>
            <a:endParaRPr/>
          </a:p>
        </p:txBody>
      </p:sp>
      <p:sp>
        <p:nvSpPr>
          <p:cNvPr id="569" name="Google Shape;569;p2"/>
          <p:cNvSpPr txBox="1">
            <a:spLocks noGrp="1"/>
          </p:cNvSpPr>
          <p:nvPr>
            <p:ph type="body" idx="3"/>
          </p:nvPr>
        </p:nvSpPr>
        <p:spPr>
          <a:xfrm>
            <a:off x="7472792" y="2544732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>
                <a:solidFill>
                  <a:schemeClr val="dk1"/>
                </a:solidFill>
              </a:rPr>
              <a:t>Overview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0" name="Google Shape;570;p2"/>
          <p:cNvSpPr txBox="1">
            <a:spLocks noGrp="1"/>
          </p:cNvSpPr>
          <p:nvPr>
            <p:ph type="body" idx="4"/>
          </p:nvPr>
        </p:nvSpPr>
        <p:spPr>
          <a:xfrm>
            <a:off x="4287925" y="4462835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dirty="0" err="1">
                <a:solidFill>
                  <a:schemeClr val="dk1"/>
                </a:solidFill>
              </a:rPr>
              <a:t>AIgorithm</a:t>
            </a:r>
            <a:r>
              <a:rPr lang="en-US" dirty="0">
                <a:solidFill>
                  <a:schemeClr val="dk1"/>
                </a:solidFill>
              </a:rPr>
              <a:t> Approach and Novelty of the Solution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71" name="Google Shape;571;p2"/>
          <p:cNvSpPr txBox="1">
            <a:spLocks noGrp="1"/>
          </p:cNvSpPr>
          <p:nvPr>
            <p:ph type="body" idx="5"/>
          </p:nvPr>
        </p:nvSpPr>
        <p:spPr>
          <a:xfrm>
            <a:off x="6911299" y="4462835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>
                <a:solidFill>
                  <a:schemeClr val="dk1"/>
                </a:solidFill>
              </a:rPr>
              <a:t>Application Demo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2" name="Google Shape;572;p2"/>
          <p:cNvSpPr txBox="1">
            <a:spLocks noGrp="1"/>
          </p:cNvSpPr>
          <p:nvPr>
            <p:ph type="body" idx="6"/>
          </p:nvPr>
        </p:nvSpPr>
        <p:spPr>
          <a:xfrm>
            <a:off x="9535272" y="4462835"/>
            <a:ext cx="2304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>
                <a:solidFill>
                  <a:schemeClr val="dk1"/>
                </a:solidFill>
              </a:rPr>
              <a:t>Value Proposition &amp; Technologies Used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3" name="Google Shape;573;p2"/>
          <p:cNvSpPr txBox="1">
            <a:spLocks noGrp="1"/>
          </p:cNvSpPr>
          <p:nvPr>
            <p:ph type="body" idx="14"/>
          </p:nvPr>
        </p:nvSpPr>
        <p:spPr>
          <a:xfrm>
            <a:off x="4287925" y="1628658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>
                <a:solidFill>
                  <a:schemeClr val="dk1"/>
                </a:solidFill>
              </a:rPr>
              <a:t>01</a:t>
            </a:r>
            <a:endParaRPr/>
          </a:p>
        </p:txBody>
      </p:sp>
      <p:sp>
        <p:nvSpPr>
          <p:cNvPr id="574" name="Google Shape;574;p2"/>
          <p:cNvSpPr txBox="1">
            <a:spLocks noGrp="1"/>
          </p:cNvSpPr>
          <p:nvPr>
            <p:ph type="body" idx="15"/>
          </p:nvPr>
        </p:nvSpPr>
        <p:spPr>
          <a:xfrm>
            <a:off x="7464413" y="1628658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>
                <a:solidFill>
                  <a:schemeClr val="dk1"/>
                </a:solidFill>
              </a:rPr>
              <a:t>02</a:t>
            </a:r>
            <a:endParaRPr/>
          </a:p>
        </p:txBody>
      </p:sp>
      <p:sp>
        <p:nvSpPr>
          <p:cNvPr id="575" name="Google Shape;575;p2"/>
          <p:cNvSpPr txBox="1">
            <a:spLocks noGrp="1"/>
          </p:cNvSpPr>
          <p:nvPr>
            <p:ph type="body" idx="16"/>
          </p:nvPr>
        </p:nvSpPr>
        <p:spPr>
          <a:xfrm>
            <a:off x="6911299" y="3567350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>
                <a:solidFill>
                  <a:schemeClr val="dk1"/>
                </a:solidFill>
              </a:rPr>
              <a:t>04</a:t>
            </a:r>
            <a:endParaRPr/>
          </a:p>
        </p:txBody>
      </p:sp>
      <p:sp>
        <p:nvSpPr>
          <p:cNvPr id="576" name="Google Shape;576;p2"/>
          <p:cNvSpPr txBox="1">
            <a:spLocks noGrp="1"/>
          </p:cNvSpPr>
          <p:nvPr>
            <p:ph type="body" idx="17"/>
          </p:nvPr>
        </p:nvSpPr>
        <p:spPr>
          <a:xfrm>
            <a:off x="4287925" y="3567350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>
                <a:solidFill>
                  <a:schemeClr val="dk1"/>
                </a:solidFill>
              </a:rPr>
              <a:t>03</a:t>
            </a:r>
            <a:endParaRPr/>
          </a:p>
        </p:txBody>
      </p:sp>
      <p:sp>
        <p:nvSpPr>
          <p:cNvPr id="577" name="Google Shape;577;p2"/>
          <p:cNvSpPr txBox="1">
            <a:spLocks noGrp="1"/>
          </p:cNvSpPr>
          <p:nvPr>
            <p:ph type="body" idx="18"/>
          </p:nvPr>
        </p:nvSpPr>
        <p:spPr>
          <a:xfrm>
            <a:off x="9526893" y="3567350"/>
            <a:ext cx="1326000" cy="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>
                <a:solidFill>
                  <a:schemeClr val="dk1"/>
                </a:solidFill>
              </a:rPr>
              <a:t>05</a:t>
            </a:r>
            <a:endParaRPr/>
          </a:p>
        </p:txBody>
      </p:sp>
      <p:cxnSp>
        <p:nvCxnSpPr>
          <p:cNvPr id="578" name="Google Shape;578;p2"/>
          <p:cNvCxnSpPr/>
          <p:nvPr/>
        </p:nvCxnSpPr>
        <p:spPr>
          <a:xfrm>
            <a:off x="4288450" y="2416589"/>
            <a:ext cx="2303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9" name="Google Shape;579;p2"/>
          <p:cNvCxnSpPr/>
          <p:nvPr/>
        </p:nvCxnSpPr>
        <p:spPr>
          <a:xfrm>
            <a:off x="4288450" y="4348936"/>
            <a:ext cx="2303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80" name="Google Shape;580;p2"/>
          <p:cNvCxnSpPr/>
          <p:nvPr/>
        </p:nvCxnSpPr>
        <p:spPr>
          <a:xfrm>
            <a:off x="6906604" y="4346692"/>
            <a:ext cx="2303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81" name="Google Shape;581;p2"/>
          <p:cNvCxnSpPr/>
          <p:nvPr/>
        </p:nvCxnSpPr>
        <p:spPr>
          <a:xfrm>
            <a:off x="7464372" y="2416589"/>
            <a:ext cx="2303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82" name="Google Shape;582;p2"/>
          <p:cNvCxnSpPr/>
          <p:nvPr/>
        </p:nvCxnSpPr>
        <p:spPr>
          <a:xfrm>
            <a:off x="9531039" y="4346692"/>
            <a:ext cx="2303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3" name="Google Shape;583;p2"/>
          <p:cNvSpPr txBox="1"/>
          <p:nvPr/>
        </p:nvSpPr>
        <p:spPr>
          <a:xfrm>
            <a:off x="352365" y="1200954"/>
            <a:ext cx="3142800" cy="35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498"/>
              <a:buFont typeface="Arial"/>
              <a:buNone/>
            </a:pPr>
            <a:r>
              <a:rPr lang="en-US" sz="1149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4" name="Google Shape;58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0013" y="191308"/>
            <a:ext cx="1266727" cy="470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3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Font typeface="A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000" b="0" i="0" u="none" strike="noStrike" cap="non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3"/>
          <p:cNvSpPr txBox="1">
            <a:spLocks noGrp="1"/>
          </p:cNvSpPr>
          <p:nvPr>
            <p:ph type="title"/>
          </p:nvPr>
        </p:nvSpPr>
        <p:spPr>
          <a:xfrm>
            <a:off x="260934" y="256468"/>
            <a:ext cx="109032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400"/>
              <a:t>The Problem</a:t>
            </a:r>
            <a:endParaRPr sz="3400">
              <a:solidFill>
                <a:srgbClr val="7030A0"/>
              </a:solidFill>
            </a:endParaRPr>
          </a:p>
        </p:txBody>
      </p:sp>
      <p:pic>
        <p:nvPicPr>
          <p:cNvPr id="592" name="Google Shape;59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36253" y="191308"/>
            <a:ext cx="1266727" cy="470819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3"/>
          <p:cNvSpPr txBox="1"/>
          <p:nvPr/>
        </p:nvSpPr>
        <p:spPr>
          <a:xfrm>
            <a:off x="410100" y="935988"/>
            <a:ext cx="113718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/>
              <a:t>The need </a:t>
            </a:r>
            <a:r>
              <a:rPr lang="en-US" sz="2600">
                <a:solidFill>
                  <a:schemeClr val="dk1"/>
                </a:solidFill>
              </a:rPr>
              <a:t>for Women In Tech to fit-in and have the right guidance and for the communities who support them to have a freely accessible platform to </a:t>
            </a:r>
            <a:r>
              <a:rPr lang="en-US" sz="2600"/>
              <a:t>pair the Mentors and Mentees automatically and make the process more communication-oriented.</a:t>
            </a:r>
            <a:endParaRPr sz="2600"/>
          </a:p>
        </p:txBody>
      </p:sp>
      <p:pic>
        <p:nvPicPr>
          <p:cNvPr id="594" name="Google Shape;594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8013" y="3202500"/>
            <a:ext cx="6654367" cy="352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4"/>
          <p:cNvSpPr txBox="1">
            <a:spLocks noGrp="1"/>
          </p:cNvSpPr>
          <p:nvPr>
            <p:ph type="sldNum" idx="12"/>
          </p:nvPr>
        </p:nvSpPr>
        <p:spPr>
          <a:xfrm>
            <a:off x="11506202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Font typeface="A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000" b="0" i="0" u="none" strike="noStrike" cap="non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4"/>
          <p:cNvSpPr txBox="1">
            <a:spLocks noGrp="1"/>
          </p:cNvSpPr>
          <p:nvPr>
            <p:ph type="title"/>
          </p:nvPr>
        </p:nvSpPr>
        <p:spPr>
          <a:xfrm>
            <a:off x="260934" y="256468"/>
            <a:ext cx="109032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400"/>
              <a:t>Overview</a:t>
            </a:r>
            <a:endParaRPr sz="3400">
              <a:solidFill>
                <a:srgbClr val="7030A0"/>
              </a:solidFill>
            </a:endParaRPr>
          </a:p>
        </p:txBody>
      </p:sp>
      <p:pic>
        <p:nvPicPr>
          <p:cNvPr id="602" name="Google Shape;60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36253" y="191308"/>
            <a:ext cx="1266727" cy="470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4"/>
          <p:cNvPicPr preferRelativeResize="0"/>
          <p:nvPr/>
        </p:nvPicPr>
        <p:blipFill rotWithShape="1">
          <a:blip r:embed="rId4">
            <a:alphaModFix/>
          </a:blip>
          <a:srcRect t="-2620" b="2620"/>
          <a:stretch/>
        </p:blipFill>
        <p:spPr>
          <a:xfrm>
            <a:off x="691325" y="962725"/>
            <a:ext cx="10318299" cy="411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5"/>
          <p:cNvSpPr txBox="1">
            <a:spLocks noGrp="1"/>
          </p:cNvSpPr>
          <p:nvPr>
            <p:ph type="title"/>
          </p:nvPr>
        </p:nvSpPr>
        <p:spPr>
          <a:xfrm>
            <a:off x="274700" y="200423"/>
            <a:ext cx="109032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33"/>
              <a:buFont typeface="Arial"/>
              <a:buNone/>
            </a:pPr>
            <a:r>
              <a:rPr lang="en-US" sz="3400">
                <a:latin typeface="Arial"/>
                <a:ea typeface="Arial"/>
                <a:cs typeface="Arial"/>
                <a:sym typeface="Arial"/>
              </a:rPr>
              <a:t> Approach  </a:t>
            </a:r>
            <a:endParaRPr sz="3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0" name="Google Shape;61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36253" y="191308"/>
            <a:ext cx="1266727" cy="470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" name="Google Shape;61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813" y="843646"/>
            <a:ext cx="11324492" cy="5889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2" name="Google Shape;612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3841" y="414216"/>
            <a:ext cx="1538645" cy="6334106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5"/>
          <p:cNvSpPr txBox="1"/>
          <p:nvPr/>
        </p:nvSpPr>
        <p:spPr>
          <a:xfrm>
            <a:off x="6212442" y="97177"/>
            <a:ext cx="126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ALGORITHM</a:t>
            </a:r>
            <a:endParaRPr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5"/>
          <p:cNvSpPr txBox="1">
            <a:spLocks noGrp="1"/>
          </p:cNvSpPr>
          <p:nvPr>
            <p:ph type="title"/>
          </p:nvPr>
        </p:nvSpPr>
        <p:spPr>
          <a:xfrm>
            <a:off x="274700" y="243966"/>
            <a:ext cx="1793251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33"/>
              <a:buFont typeface="Arial"/>
              <a:buNone/>
            </a:pPr>
            <a:r>
              <a:rPr lang="en-US" sz="3400" dirty="0">
                <a:latin typeface="Arial"/>
                <a:ea typeface="Arial"/>
                <a:cs typeface="Arial"/>
                <a:sym typeface="Arial"/>
              </a:rPr>
              <a:t> Output  </a:t>
            </a:r>
            <a:endParaRPr sz="34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0" name="Google Shape;61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36253" y="191308"/>
            <a:ext cx="1266727" cy="470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C4D7F2-8E19-4EBA-8E01-29BD6D9BF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0850" y="2690230"/>
            <a:ext cx="6210300" cy="11144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5D55BC3B-C469-48A0-92F1-8F03E54975D8}"/>
              </a:ext>
            </a:extLst>
          </p:cNvPr>
          <p:cNvCxnSpPr/>
          <p:nvPr/>
        </p:nvCxnSpPr>
        <p:spPr>
          <a:xfrm rot="5400000" flipH="1" flipV="1">
            <a:off x="8342141" y="1674056"/>
            <a:ext cx="1294228" cy="1041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F1BAE9FA-DC4B-4154-818C-E801E09444A2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64875" y="3903784"/>
            <a:ext cx="949571" cy="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280FEB58-5DE1-419E-8984-0D574CB6BA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781841" y="3903783"/>
            <a:ext cx="949571" cy="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DEDC06D-A437-404F-990A-1A6BCBD24AB2}"/>
              </a:ext>
            </a:extLst>
          </p:cNvPr>
          <p:cNvSpPr txBox="1"/>
          <p:nvPr/>
        </p:nvSpPr>
        <p:spPr>
          <a:xfrm>
            <a:off x="2990850" y="4529797"/>
            <a:ext cx="1524871" cy="30777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Mentee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B21EA5-3F41-4D81-8077-28B1A67EDB2D}"/>
              </a:ext>
            </a:extLst>
          </p:cNvPr>
          <p:cNvSpPr txBox="1"/>
          <p:nvPr/>
        </p:nvSpPr>
        <p:spPr>
          <a:xfrm>
            <a:off x="4792386" y="4524037"/>
            <a:ext cx="1524871" cy="30777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Mentor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63EE11C-2342-4365-B0DC-28B36177AA66}"/>
              </a:ext>
            </a:extLst>
          </p:cNvPr>
          <p:cNvSpPr txBox="1"/>
          <p:nvPr/>
        </p:nvSpPr>
        <p:spPr>
          <a:xfrm>
            <a:off x="8747324" y="973530"/>
            <a:ext cx="1524871" cy="523220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Compatibility Score </a:t>
            </a:r>
          </a:p>
        </p:txBody>
      </p:sp>
    </p:spTree>
    <p:extLst>
      <p:ext uri="{BB962C8B-B14F-4D97-AF65-F5344CB8AC3E}">
        <p14:creationId xmlns:p14="http://schemas.microsoft.com/office/powerpoint/2010/main" val="4092167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6"/>
          <p:cNvSpPr txBox="1">
            <a:spLocks noGrp="1"/>
          </p:cNvSpPr>
          <p:nvPr>
            <p:ph type="title"/>
          </p:nvPr>
        </p:nvSpPr>
        <p:spPr>
          <a:xfrm>
            <a:off x="274700" y="243966"/>
            <a:ext cx="109032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33"/>
              <a:buFont typeface="Arial"/>
              <a:buNone/>
            </a:pPr>
            <a:r>
              <a:rPr lang="en-US" sz="3400"/>
              <a:t>Novelty of Solution</a:t>
            </a:r>
            <a:endParaRPr sz="3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0" name="Google Shape;62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36253" y="191308"/>
            <a:ext cx="1266727" cy="470819"/>
          </a:xfrm>
          <a:prstGeom prst="rect">
            <a:avLst/>
          </a:prstGeom>
          <a:noFill/>
          <a:ln>
            <a:noFill/>
          </a:ln>
        </p:spPr>
      </p:pic>
      <p:sp>
        <p:nvSpPr>
          <p:cNvPr id="621" name="Google Shape;621;p6"/>
          <p:cNvSpPr txBox="1"/>
          <p:nvPr/>
        </p:nvSpPr>
        <p:spPr>
          <a:xfrm>
            <a:off x="439300" y="1830425"/>
            <a:ext cx="11371800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 dirty="0"/>
              <a:t>Pairing software is specifically designed in adherence with the need of the organization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 dirty="0"/>
              <a:t>The algorithms are designed from scratch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 dirty="0"/>
              <a:t>First support system for organizations automated work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 dirty="0"/>
              <a:t>One stop platform for girls in tech.</a:t>
            </a:r>
            <a:endParaRPr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7"/>
          <p:cNvSpPr txBox="1">
            <a:spLocks noGrp="1"/>
          </p:cNvSpPr>
          <p:nvPr>
            <p:ph type="title"/>
          </p:nvPr>
        </p:nvSpPr>
        <p:spPr>
          <a:xfrm>
            <a:off x="252000" y="372880"/>
            <a:ext cx="8892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3400" dirty="0"/>
              <a:t>DEMO VIDEO (Working Prototype)</a:t>
            </a:r>
            <a:endParaRPr sz="3400" dirty="0"/>
          </a:p>
        </p:txBody>
      </p:sp>
      <p:sp>
        <p:nvSpPr>
          <p:cNvPr id="627" name="Google Shape;627;p7"/>
          <p:cNvSpPr txBox="1">
            <a:spLocks noGrp="1"/>
          </p:cNvSpPr>
          <p:nvPr>
            <p:ph type="sldNum" idx="12"/>
          </p:nvPr>
        </p:nvSpPr>
        <p:spPr>
          <a:xfrm>
            <a:off x="11506203" y="6519009"/>
            <a:ext cx="3048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67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628" name="Google Shape;628;p7"/>
          <p:cNvSpPr txBox="1"/>
          <p:nvPr/>
        </p:nvSpPr>
        <p:spPr>
          <a:xfrm>
            <a:off x="1615758" y="3440505"/>
            <a:ext cx="7772400" cy="39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7"/>
          <p:cNvSpPr txBox="1"/>
          <p:nvPr/>
        </p:nvSpPr>
        <p:spPr>
          <a:xfrm>
            <a:off x="794916" y="3058235"/>
            <a:ext cx="1460768" cy="75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Insert your demonstration video here</a:t>
            </a:r>
          </a:p>
        </p:txBody>
      </p:sp>
      <p:pic>
        <p:nvPicPr>
          <p:cNvPr id="633" name="Google Shape;633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36253" y="191308"/>
            <a:ext cx="1266727" cy="470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WhatsApp Video 2022-01-24 at 10.23.04">
            <a:hlinkClick r:id="" action="ppaction://media"/>
            <a:extLst>
              <a:ext uri="{FF2B5EF4-FFF2-40B4-BE49-F238E27FC236}">
                <a16:creationId xmlns:a16="http://schemas.microsoft.com/office/drawing/2014/main" id="{F7F15B51-AE9F-4D22-962C-3F49249C62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79570" y="996038"/>
            <a:ext cx="9280687" cy="51043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5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8"/>
          <p:cNvSpPr txBox="1">
            <a:spLocks noGrp="1"/>
          </p:cNvSpPr>
          <p:nvPr>
            <p:ph type="title"/>
          </p:nvPr>
        </p:nvSpPr>
        <p:spPr>
          <a:xfrm>
            <a:off x="265363" y="134550"/>
            <a:ext cx="64503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400"/>
              <a:t>Value Proposition </a:t>
            </a:r>
            <a:endParaRPr sz="3400"/>
          </a:p>
        </p:txBody>
      </p:sp>
      <p:sp>
        <p:nvSpPr>
          <p:cNvPr id="640" name="Google Shape;640;p8"/>
          <p:cNvSpPr txBox="1"/>
          <p:nvPr/>
        </p:nvSpPr>
        <p:spPr>
          <a:xfrm>
            <a:off x="4502600" y="6900291"/>
            <a:ext cx="216000" cy="1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9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8"/>
          <p:cNvSpPr/>
          <p:nvPr/>
        </p:nvSpPr>
        <p:spPr>
          <a:xfrm>
            <a:off x="71965" y="905140"/>
            <a:ext cx="3702900" cy="34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00BF"/>
              </a:buClr>
              <a:buSzPts val="14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APPLICABILITY &amp;  BENEFITS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2" name="Google Shape;64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36253" y="191308"/>
            <a:ext cx="1266727" cy="470819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8"/>
          <p:cNvSpPr txBox="1"/>
          <p:nvPr/>
        </p:nvSpPr>
        <p:spPr>
          <a:xfrm>
            <a:off x="439300" y="1830425"/>
            <a:ext cx="113718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Connect has wide applicability in Women Mentoring Programmes like Command Tech, Girls Who Code, Girls in Tech which have lot of pairing to do and that to manually.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Gives girls in tech the ability to connect to professionals from the industry and widen their professional space.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Hassle free instant Whatsapp messaging. Can be used to text anyone without leaking their personal information. 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ocial Inclusion Project Proposal by Slidesgo">
  <a:themeElements>
    <a:clrScheme name="Simple Light">
      <a:dk1>
        <a:srgbClr val="263238"/>
      </a:dk1>
      <a:lt1>
        <a:srgbClr val="FFFFFF"/>
      </a:lt1>
      <a:dk2>
        <a:srgbClr val="455A64"/>
      </a:dk2>
      <a:lt2>
        <a:srgbClr val="EBEBEB"/>
      </a:lt2>
      <a:accent1>
        <a:srgbClr val="FFC727"/>
      </a:accent1>
      <a:accent2>
        <a:srgbClr val="37474F"/>
      </a:accent2>
      <a:accent3>
        <a:srgbClr val="DBDBDB"/>
      </a:accent3>
      <a:accent4>
        <a:srgbClr val="F7A9A0"/>
      </a:accent4>
      <a:accent5>
        <a:srgbClr val="DD6A57"/>
      </a:accent5>
      <a:accent6>
        <a:srgbClr val="AD6359"/>
      </a:accent6>
      <a:hlink>
        <a:srgbClr val="3C78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ontent Layouts">
  <a:themeElements>
    <a:clrScheme name="Accenture MasterBrand">
      <a:dk1>
        <a:srgbClr val="000000"/>
      </a:dk1>
      <a:lt1>
        <a:srgbClr val="FFFFFF"/>
      </a:lt1>
      <a:dk2>
        <a:srgbClr val="595959"/>
      </a:dk2>
      <a:lt2>
        <a:srgbClr val="D8D8D8"/>
      </a:lt2>
      <a:accent1>
        <a:srgbClr val="7E00FF"/>
      </a:accent1>
      <a:accent2>
        <a:srgbClr val="FF0000"/>
      </a:accent2>
      <a:accent3>
        <a:srgbClr val="2800FF"/>
      </a:accent3>
      <a:accent4>
        <a:srgbClr val="00BAFF"/>
      </a:accent4>
      <a:accent5>
        <a:srgbClr val="00FF7D"/>
      </a:accent5>
      <a:accent6>
        <a:srgbClr val="FFEA00"/>
      </a:accent6>
      <a:hlink>
        <a:srgbClr val="2800FF"/>
      </a:hlink>
      <a:folHlink>
        <a:srgbClr val="7E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Content Layouts">
  <a:themeElements>
    <a:clrScheme name="Accenture MasterBrand">
      <a:dk1>
        <a:srgbClr val="000000"/>
      </a:dk1>
      <a:lt1>
        <a:srgbClr val="FFFFFF"/>
      </a:lt1>
      <a:dk2>
        <a:srgbClr val="595959"/>
      </a:dk2>
      <a:lt2>
        <a:srgbClr val="D8D8D8"/>
      </a:lt2>
      <a:accent1>
        <a:srgbClr val="7E00FF"/>
      </a:accent1>
      <a:accent2>
        <a:srgbClr val="FF0000"/>
      </a:accent2>
      <a:accent3>
        <a:srgbClr val="2800FF"/>
      </a:accent3>
      <a:accent4>
        <a:srgbClr val="00BAFF"/>
      </a:accent4>
      <a:accent5>
        <a:srgbClr val="00FF7D"/>
      </a:accent5>
      <a:accent6>
        <a:srgbClr val="FFEA00"/>
      </a:accent6>
      <a:hlink>
        <a:srgbClr val="2800FF"/>
      </a:hlink>
      <a:folHlink>
        <a:srgbClr val="7E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Digit - Multi 1 - Bright">
  <a:themeElements>
    <a:clrScheme name="Digit - Multi 1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14B4EB"/>
      </a:accent1>
      <a:accent2>
        <a:srgbClr val="3CBEB4"/>
      </a:accent2>
      <a:accent3>
        <a:srgbClr val="96C83C"/>
      </a:accent3>
      <a:accent4>
        <a:srgbClr val="FFAF28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266</Words>
  <Application>Microsoft Office PowerPoint</Application>
  <PresentationFormat>Widescreen</PresentationFormat>
  <Paragraphs>61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Poppins</vt:lpstr>
      <vt:lpstr>Archivo Black</vt:lpstr>
      <vt:lpstr>Source Sans Pro</vt:lpstr>
      <vt:lpstr>Arial</vt:lpstr>
      <vt:lpstr>Roboto</vt:lpstr>
      <vt:lpstr>Social Inclusion Project Proposal by Slidesgo</vt:lpstr>
      <vt:lpstr>1_Content Layouts</vt:lpstr>
      <vt:lpstr>3_Content Layouts</vt:lpstr>
      <vt:lpstr>Digit - Multi 1 - Bright</vt:lpstr>
      <vt:lpstr>Not So Dumb People</vt:lpstr>
      <vt:lpstr>PowerPoint Presentation</vt:lpstr>
      <vt:lpstr>The Problem</vt:lpstr>
      <vt:lpstr>Overview</vt:lpstr>
      <vt:lpstr> Approach  </vt:lpstr>
      <vt:lpstr> Output  </vt:lpstr>
      <vt:lpstr>Novelty of Solution</vt:lpstr>
      <vt:lpstr>DEMO VIDEO (Working Prototype)</vt:lpstr>
      <vt:lpstr>Value Proposition </vt:lpstr>
      <vt:lpstr>PowerPoint Presentation</vt:lpstr>
      <vt:lpstr>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 So Dumb People</dc:title>
  <cp:lastModifiedBy>admin</cp:lastModifiedBy>
  <cp:revision>18</cp:revision>
  <dcterms:modified xsi:type="dcterms:W3CDTF">2022-02-11T10:33:30Z</dcterms:modified>
</cp:coreProperties>
</file>